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439" r:id="rId3"/>
    <p:sldId id="269" r:id="rId4"/>
    <p:sldId id="268" r:id="rId5"/>
    <p:sldId id="257" r:id="rId6"/>
    <p:sldId id="270" r:id="rId7"/>
    <p:sldId id="279" r:id="rId8"/>
    <p:sldId id="280" r:id="rId9"/>
    <p:sldId id="271" r:id="rId10"/>
    <p:sldId id="272" r:id="rId11"/>
    <p:sldId id="273" r:id="rId12"/>
    <p:sldId id="274" r:id="rId13"/>
    <p:sldId id="275" r:id="rId14"/>
    <p:sldId id="277" r:id="rId15"/>
    <p:sldId id="288" r:id="rId16"/>
    <p:sldId id="281" r:id="rId17"/>
    <p:sldId id="282" r:id="rId18"/>
    <p:sldId id="283" r:id="rId19"/>
    <p:sldId id="284" r:id="rId20"/>
    <p:sldId id="285" r:id="rId21"/>
    <p:sldId id="286" r:id="rId22"/>
    <p:sldId id="289" r:id="rId23"/>
    <p:sldId id="287" r:id="rId24"/>
    <p:sldId id="290"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6B85F-6FE8-434F-B26E-5D71C3E0AFB3}"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6CDED0FB-502E-4BEE-8964-87B43B1C6188}">
      <dgm:prSet phldrT="[Text]" custT="1"/>
      <dgm:spPr/>
      <dgm:t>
        <a:bodyPr/>
        <a:lstStyle/>
        <a:p>
          <a:r>
            <a:rPr lang="en-US" sz="2400" b="1">
              <a:latin typeface="Arial" pitchFamily="34" charset="0"/>
              <a:cs typeface="Arial" pitchFamily="34" charset="0"/>
            </a:rPr>
            <a:t>KĨ THUẬT CHĂN NUÔI GÀ THỊT THẢ VƯỜN </a:t>
          </a:r>
          <a:endParaRPr lang="en-US" sz="2400">
            <a:latin typeface="Arial" pitchFamily="34" charset="0"/>
            <a:cs typeface="Arial" pitchFamily="34" charset="0"/>
          </a:endParaRPr>
        </a:p>
      </dgm:t>
    </dgm:pt>
    <dgm:pt modelId="{F457A265-A0F8-4824-9C7B-D403706E214D}" type="parTrans" cxnId="{D3D2A2F3-7A70-4CCA-8D2E-4B634BA4928D}">
      <dgm:prSet/>
      <dgm:spPr/>
      <dgm:t>
        <a:bodyPr/>
        <a:lstStyle/>
        <a:p>
          <a:endParaRPr lang="en-US"/>
        </a:p>
      </dgm:t>
    </dgm:pt>
    <dgm:pt modelId="{01A04E7E-A881-4B47-848A-BA62CD933B51}" type="sibTrans" cxnId="{D3D2A2F3-7A70-4CCA-8D2E-4B634BA4928D}">
      <dgm:prSet/>
      <dgm:spPr/>
      <dgm:t>
        <a:bodyPr/>
        <a:lstStyle/>
        <a:p>
          <a:endParaRPr lang="en-US"/>
        </a:p>
      </dgm:t>
    </dgm:pt>
    <dgm:pt modelId="{C207598B-6164-4BA1-8750-89BD268598F4}">
      <dgm:prSet phldrT="[Text]"/>
      <dgm:spPr/>
      <dgm:t>
        <a:bodyPr/>
        <a:lstStyle/>
        <a:p>
          <a:pPr algn="ctr"/>
          <a:r>
            <a:rPr lang="en-US"/>
            <a:t>1. Quy trình chăn nuôi</a:t>
          </a:r>
        </a:p>
      </dgm:t>
    </dgm:pt>
    <dgm:pt modelId="{AFE049E4-130A-45FF-9D2E-6A8DD760D2A6}" type="parTrans" cxnId="{987B2109-B82C-49AC-9400-70004E5E3343}">
      <dgm:prSet/>
      <dgm:spPr/>
      <dgm:t>
        <a:bodyPr/>
        <a:lstStyle/>
        <a:p>
          <a:endParaRPr lang="en-US"/>
        </a:p>
      </dgm:t>
    </dgm:pt>
    <dgm:pt modelId="{E2A10142-DECB-4552-9F09-2A082E5771A0}" type="sibTrans" cxnId="{987B2109-B82C-49AC-9400-70004E5E3343}">
      <dgm:prSet/>
      <dgm:spPr/>
      <dgm:t>
        <a:bodyPr/>
        <a:lstStyle/>
        <a:p>
          <a:endParaRPr lang="en-US"/>
        </a:p>
      </dgm:t>
    </dgm:pt>
    <dgm:pt modelId="{0763C09E-856B-485E-BD7E-FA14EFE3299D}">
      <dgm:prSet phldrT="[Text]"/>
      <dgm:spPr/>
      <dgm:t>
        <a:bodyPr/>
        <a:lstStyle/>
        <a:p>
          <a:pPr algn="ctr"/>
          <a:r>
            <a:rPr lang="en-US"/>
            <a:t>2. Chăn nuôi gà thịt thả vườn</a:t>
          </a:r>
        </a:p>
      </dgm:t>
    </dgm:pt>
    <dgm:pt modelId="{2B9689E1-A0E5-4AC1-AF5F-8A3A195E4783}" type="parTrans" cxnId="{BAE93D5B-AC79-4922-B8BD-C5FC3B96D84A}">
      <dgm:prSet/>
      <dgm:spPr/>
      <dgm:t>
        <a:bodyPr/>
        <a:lstStyle/>
        <a:p>
          <a:endParaRPr lang="en-US"/>
        </a:p>
      </dgm:t>
    </dgm:pt>
    <dgm:pt modelId="{A8603243-9555-428E-A9C3-535C82B41332}" type="sibTrans" cxnId="{BAE93D5B-AC79-4922-B8BD-C5FC3B96D84A}">
      <dgm:prSet/>
      <dgm:spPr/>
      <dgm:t>
        <a:bodyPr/>
        <a:lstStyle/>
        <a:p>
          <a:endParaRPr lang="en-US"/>
        </a:p>
      </dgm:t>
    </dgm:pt>
    <dgm:pt modelId="{FAA07477-0944-475C-9E8D-FD0F65D11FFA}" type="pres">
      <dgm:prSet presAssocID="{95F6B85F-6FE8-434F-B26E-5D71C3E0AFB3}" presName="Name0" presStyleCnt="0">
        <dgm:presLayoutVars>
          <dgm:chPref val="1"/>
          <dgm:dir/>
          <dgm:animOne val="branch"/>
          <dgm:animLvl val="lvl"/>
          <dgm:resizeHandles val="exact"/>
        </dgm:presLayoutVars>
      </dgm:prSet>
      <dgm:spPr/>
    </dgm:pt>
    <dgm:pt modelId="{DA82B7BA-D258-4A2C-B793-B4497C3C2075}" type="pres">
      <dgm:prSet presAssocID="{6CDED0FB-502E-4BEE-8964-87B43B1C6188}" presName="root1" presStyleCnt="0"/>
      <dgm:spPr/>
    </dgm:pt>
    <dgm:pt modelId="{52CC3858-04E6-4AC8-9521-5CA3BFE29911}" type="pres">
      <dgm:prSet presAssocID="{6CDED0FB-502E-4BEE-8964-87B43B1C6188}" presName="LevelOneTextNode" presStyleLbl="node0" presStyleIdx="0" presStyleCnt="1" custScaleX="127801">
        <dgm:presLayoutVars>
          <dgm:chPref val="3"/>
        </dgm:presLayoutVars>
      </dgm:prSet>
      <dgm:spPr/>
    </dgm:pt>
    <dgm:pt modelId="{FA375B6B-EC55-4898-A826-331971A25438}" type="pres">
      <dgm:prSet presAssocID="{6CDED0FB-502E-4BEE-8964-87B43B1C6188}" presName="level2hierChild" presStyleCnt="0"/>
      <dgm:spPr/>
    </dgm:pt>
    <dgm:pt modelId="{88FDB691-016A-40B0-A9DB-C295FAE27C13}" type="pres">
      <dgm:prSet presAssocID="{AFE049E4-130A-45FF-9D2E-6A8DD760D2A6}" presName="conn2-1" presStyleLbl="parChTrans1D2" presStyleIdx="0" presStyleCnt="2"/>
      <dgm:spPr/>
    </dgm:pt>
    <dgm:pt modelId="{4C657D35-8FF6-4CE4-854D-7790B4683305}" type="pres">
      <dgm:prSet presAssocID="{AFE049E4-130A-45FF-9D2E-6A8DD760D2A6}" presName="connTx" presStyleLbl="parChTrans1D2" presStyleIdx="0" presStyleCnt="2"/>
      <dgm:spPr/>
    </dgm:pt>
    <dgm:pt modelId="{18F05378-3571-48B7-8D83-A923E957A7A8}" type="pres">
      <dgm:prSet presAssocID="{C207598B-6164-4BA1-8750-89BD268598F4}" presName="root2" presStyleCnt="0"/>
      <dgm:spPr/>
    </dgm:pt>
    <dgm:pt modelId="{588D7B36-9318-452D-AA4D-4E12F5F67A05}" type="pres">
      <dgm:prSet presAssocID="{C207598B-6164-4BA1-8750-89BD268598F4}" presName="LevelTwoTextNode" presStyleLbl="node2" presStyleIdx="0" presStyleCnt="2" custScaleX="205243">
        <dgm:presLayoutVars>
          <dgm:chPref val="3"/>
        </dgm:presLayoutVars>
      </dgm:prSet>
      <dgm:spPr/>
    </dgm:pt>
    <dgm:pt modelId="{8AFB1D86-9A95-41BD-AD3C-CDEC5E301989}" type="pres">
      <dgm:prSet presAssocID="{C207598B-6164-4BA1-8750-89BD268598F4}" presName="level3hierChild" presStyleCnt="0"/>
      <dgm:spPr/>
    </dgm:pt>
    <dgm:pt modelId="{5B81714E-4C4C-40B2-98B1-B3C189056BAA}" type="pres">
      <dgm:prSet presAssocID="{2B9689E1-A0E5-4AC1-AF5F-8A3A195E4783}" presName="conn2-1" presStyleLbl="parChTrans1D2" presStyleIdx="1" presStyleCnt="2"/>
      <dgm:spPr/>
    </dgm:pt>
    <dgm:pt modelId="{0100AB55-3CB7-49EC-AF19-B1206FBFBA10}" type="pres">
      <dgm:prSet presAssocID="{2B9689E1-A0E5-4AC1-AF5F-8A3A195E4783}" presName="connTx" presStyleLbl="parChTrans1D2" presStyleIdx="1" presStyleCnt="2"/>
      <dgm:spPr/>
    </dgm:pt>
    <dgm:pt modelId="{D607D19D-7883-4D5D-83EB-95D51D0A182B}" type="pres">
      <dgm:prSet presAssocID="{0763C09E-856B-485E-BD7E-FA14EFE3299D}" presName="root2" presStyleCnt="0"/>
      <dgm:spPr/>
    </dgm:pt>
    <dgm:pt modelId="{4873DB87-FF6F-4DF1-AB10-6BBE036B1793}" type="pres">
      <dgm:prSet presAssocID="{0763C09E-856B-485E-BD7E-FA14EFE3299D}" presName="LevelTwoTextNode" presStyleLbl="node2" presStyleIdx="1" presStyleCnt="2" custScaleX="204081" custScaleY="89973">
        <dgm:presLayoutVars>
          <dgm:chPref val="3"/>
        </dgm:presLayoutVars>
      </dgm:prSet>
      <dgm:spPr/>
    </dgm:pt>
    <dgm:pt modelId="{12FA001F-335F-46F5-9C4B-4E872794CF9F}" type="pres">
      <dgm:prSet presAssocID="{0763C09E-856B-485E-BD7E-FA14EFE3299D}" presName="level3hierChild" presStyleCnt="0"/>
      <dgm:spPr/>
    </dgm:pt>
  </dgm:ptLst>
  <dgm:cxnLst>
    <dgm:cxn modelId="{987B2109-B82C-49AC-9400-70004E5E3343}" srcId="{6CDED0FB-502E-4BEE-8964-87B43B1C6188}" destId="{C207598B-6164-4BA1-8750-89BD268598F4}" srcOrd="0" destOrd="0" parTransId="{AFE049E4-130A-45FF-9D2E-6A8DD760D2A6}" sibTransId="{E2A10142-DECB-4552-9F09-2A082E5771A0}"/>
    <dgm:cxn modelId="{94EEB20C-2C65-4161-8804-7B606FE7EE91}" type="presOf" srcId="{AFE049E4-130A-45FF-9D2E-6A8DD760D2A6}" destId="{4C657D35-8FF6-4CE4-854D-7790B4683305}" srcOrd="1" destOrd="0" presId="urn:microsoft.com/office/officeart/2008/layout/HorizontalMultiLevelHierarchy"/>
    <dgm:cxn modelId="{BAE93D5B-AC79-4922-B8BD-C5FC3B96D84A}" srcId="{6CDED0FB-502E-4BEE-8964-87B43B1C6188}" destId="{0763C09E-856B-485E-BD7E-FA14EFE3299D}" srcOrd="1" destOrd="0" parTransId="{2B9689E1-A0E5-4AC1-AF5F-8A3A195E4783}" sibTransId="{A8603243-9555-428E-A9C3-535C82B41332}"/>
    <dgm:cxn modelId="{0D1A2642-29C2-4488-BC7F-CDC6E4E1C3F7}" type="presOf" srcId="{2B9689E1-A0E5-4AC1-AF5F-8A3A195E4783}" destId="{5B81714E-4C4C-40B2-98B1-B3C189056BAA}" srcOrd="0" destOrd="0" presId="urn:microsoft.com/office/officeart/2008/layout/HorizontalMultiLevelHierarchy"/>
    <dgm:cxn modelId="{BB7BC066-23E9-43E5-ACE2-3979E00186F3}" type="presOf" srcId="{AFE049E4-130A-45FF-9D2E-6A8DD760D2A6}" destId="{88FDB691-016A-40B0-A9DB-C295FAE27C13}" srcOrd="0" destOrd="0" presId="urn:microsoft.com/office/officeart/2008/layout/HorizontalMultiLevelHierarchy"/>
    <dgm:cxn modelId="{76C43168-EC41-4EA9-96BF-A1F51061117E}" type="presOf" srcId="{C207598B-6164-4BA1-8750-89BD268598F4}" destId="{588D7B36-9318-452D-AA4D-4E12F5F67A05}" srcOrd="0" destOrd="0" presId="urn:microsoft.com/office/officeart/2008/layout/HorizontalMultiLevelHierarchy"/>
    <dgm:cxn modelId="{11DD8378-6AFF-4C18-8ECB-AC639F88DB10}" type="presOf" srcId="{6CDED0FB-502E-4BEE-8964-87B43B1C6188}" destId="{52CC3858-04E6-4AC8-9521-5CA3BFE29911}" srcOrd="0" destOrd="0" presId="urn:microsoft.com/office/officeart/2008/layout/HorizontalMultiLevelHierarchy"/>
    <dgm:cxn modelId="{AA04297A-D928-4B37-BC1E-535339158CD2}" type="presOf" srcId="{2B9689E1-A0E5-4AC1-AF5F-8A3A195E4783}" destId="{0100AB55-3CB7-49EC-AF19-B1206FBFBA10}" srcOrd="1" destOrd="0" presId="urn:microsoft.com/office/officeart/2008/layout/HorizontalMultiLevelHierarchy"/>
    <dgm:cxn modelId="{AE87D2C8-EBDD-47A6-BF82-2143ED459759}" type="presOf" srcId="{0763C09E-856B-485E-BD7E-FA14EFE3299D}" destId="{4873DB87-FF6F-4DF1-AB10-6BBE036B1793}" srcOrd="0" destOrd="0" presId="urn:microsoft.com/office/officeart/2008/layout/HorizontalMultiLevelHierarchy"/>
    <dgm:cxn modelId="{D3D2A2F3-7A70-4CCA-8D2E-4B634BA4928D}" srcId="{95F6B85F-6FE8-434F-B26E-5D71C3E0AFB3}" destId="{6CDED0FB-502E-4BEE-8964-87B43B1C6188}" srcOrd="0" destOrd="0" parTransId="{F457A265-A0F8-4824-9C7B-D403706E214D}" sibTransId="{01A04E7E-A881-4B47-848A-BA62CD933B51}"/>
    <dgm:cxn modelId="{F4D2A8F4-E02B-45C1-B71C-38379611BE4A}" type="presOf" srcId="{95F6B85F-6FE8-434F-B26E-5D71C3E0AFB3}" destId="{FAA07477-0944-475C-9E8D-FD0F65D11FFA}" srcOrd="0" destOrd="0" presId="urn:microsoft.com/office/officeart/2008/layout/HorizontalMultiLevelHierarchy"/>
    <dgm:cxn modelId="{52E43774-90A3-48F3-85DC-2FE465AEBB54}" type="presParOf" srcId="{FAA07477-0944-475C-9E8D-FD0F65D11FFA}" destId="{DA82B7BA-D258-4A2C-B793-B4497C3C2075}" srcOrd="0" destOrd="0" presId="urn:microsoft.com/office/officeart/2008/layout/HorizontalMultiLevelHierarchy"/>
    <dgm:cxn modelId="{E7E24D1D-17F8-4A72-B073-96C211E48979}" type="presParOf" srcId="{DA82B7BA-D258-4A2C-B793-B4497C3C2075}" destId="{52CC3858-04E6-4AC8-9521-5CA3BFE29911}" srcOrd="0" destOrd="0" presId="urn:microsoft.com/office/officeart/2008/layout/HorizontalMultiLevelHierarchy"/>
    <dgm:cxn modelId="{28E4D002-BAE5-4B3F-B037-21AD2752DF77}" type="presParOf" srcId="{DA82B7BA-D258-4A2C-B793-B4497C3C2075}" destId="{FA375B6B-EC55-4898-A826-331971A25438}" srcOrd="1" destOrd="0" presId="urn:microsoft.com/office/officeart/2008/layout/HorizontalMultiLevelHierarchy"/>
    <dgm:cxn modelId="{7AC8A487-D84E-4F43-8EC0-4D7683392FD8}" type="presParOf" srcId="{FA375B6B-EC55-4898-A826-331971A25438}" destId="{88FDB691-016A-40B0-A9DB-C295FAE27C13}" srcOrd="0" destOrd="0" presId="urn:microsoft.com/office/officeart/2008/layout/HorizontalMultiLevelHierarchy"/>
    <dgm:cxn modelId="{ED3EA311-F1EB-4843-9ECA-C83FFC3C598C}" type="presParOf" srcId="{88FDB691-016A-40B0-A9DB-C295FAE27C13}" destId="{4C657D35-8FF6-4CE4-854D-7790B4683305}" srcOrd="0" destOrd="0" presId="urn:microsoft.com/office/officeart/2008/layout/HorizontalMultiLevelHierarchy"/>
    <dgm:cxn modelId="{75FBC657-3385-41DC-AE9E-94F06BE511D0}" type="presParOf" srcId="{FA375B6B-EC55-4898-A826-331971A25438}" destId="{18F05378-3571-48B7-8D83-A923E957A7A8}" srcOrd="1" destOrd="0" presId="urn:microsoft.com/office/officeart/2008/layout/HorizontalMultiLevelHierarchy"/>
    <dgm:cxn modelId="{6F7B9D91-F318-4D5C-9E05-106FDE866A79}" type="presParOf" srcId="{18F05378-3571-48B7-8D83-A923E957A7A8}" destId="{588D7B36-9318-452D-AA4D-4E12F5F67A05}" srcOrd="0" destOrd="0" presId="urn:microsoft.com/office/officeart/2008/layout/HorizontalMultiLevelHierarchy"/>
    <dgm:cxn modelId="{68EFC25C-E623-49E6-BD63-E4EA2B3C2C82}" type="presParOf" srcId="{18F05378-3571-48B7-8D83-A923E957A7A8}" destId="{8AFB1D86-9A95-41BD-AD3C-CDEC5E301989}" srcOrd="1" destOrd="0" presId="urn:microsoft.com/office/officeart/2008/layout/HorizontalMultiLevelHierarchy"/>
    <dgm:cxn modelId="{3DAC35E2-B12D-4C6D-949B-09048E6D4D07}" type="presParOf" srcId="{FA375B6B-EC55-4898-A826-331971A25438}" destId="{5B81714E-4C4C-40B2-98B1-B3C189056BAA}" srcOrd="2" destOrd="0" presId="urn:microsoft.com/office/officeart/2008/layout/HorizontalMultiLevelHierarchy"/>
    <dgm:cxn modelId="{9A6535F2-77C7-416A-9103-D860A80072A1}" type="presParOf" srcId="{5B81714E-4C4C-40B2-98B1-B3C189056BAA}" destId="{0100AB55-3CB7-49EC-AF19-B1206FBFBA10}" srcOrd="0" destOrd="0" presId="urn:microsoft.com/office/officeart/2008/layout/HorizontalMultiLevelHierarchy"/>
    <dgm:cxn modelId="{A8F73EDC-0304-40C6-93A1-F4C30F9C006A}" type="presParOf" srcId="{FA375B6B-EC55-4898-A826-331971A25438}" destId="{D607D19D-7883-4D5D-83EB-95D51D0A182B}" srcOrd="3" destOrd="0" presId="urn:microsoft.com/office/officeart/2008/layout/HorizontalMultiLevelHierarchy"/>
    <dgm:cxn modelId="{889077A7-EABB-4A1C-9D33-53AC65D0B461}" type="presParOf" srcId="{D607D19D-7883-4D5D-83EB-95D51D0A182B}" destId="{4873DB87-FF6F-4DF1-AB10-6BBE036B1793}" srcOrd="0" destOrd="0" presId="urn:microsoft.com/office/officeart/2008/layout/HorizontalMultiLevelHierarchy"/>
    <dgm:cxn modelId="{C95B8F4B-B279-43B1-8CAA-2FF9D2CD9875}" type="presParOf" srcId="{D607D19D-7883-4D5D-83EB-95D51D0A182B}" destId="{12FA001F-335F-46F5-9C4B-4E872794CF9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714E-4C4C-40B2-98B1-B3C189056BAA}">
      <dsp:nvSpPr>
        <dsp:cNvPr id="0" name=""/>
        <dsp:cNvSpPr/>
      </dsp:nvSpPr>
      <dsp:spPr>
        <a:xfrm>
          <a:off x="1408965" y="1872208"/>
          <a:ext cx="466704" cy="444649"/>
        </a:xfrm>
        <a:custGeom>
          <a:avLst/>
          <a:gdLst/>
          <a:ahLst/>
          <a:cxnLst/>
          <a:rect l="0" t="0" r="0" b="0"/>
          <a:pathLst>
            <a:path>
              <a:moveTo>
                <a:pt x="0" y="0"/>
              </a:moveTo>
              <a:lnTo>
                <a:pt x="233352" y="0"/>
              </a:lnTo>
              <a:lnTo>
                <a:pt x="233352" y="444649"/>
              </a:lnTo>
              <a:lnTo>
                <a:pt x="466704" y="44464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6202" y="2078417"/>
        <a:ext cx="32230" cy="32230"/>
      </dsp:txXfrm>
    </dsp:sp>
    <dsp:sp modelId="{88FDB691-016A-40B0-A9DB-C295FAE27C13}">
      <dsp:nvSpPr>
        <dsp:cNvPr id="0" name=""/>
        <dsp:cNvSpPr/>
      </dsp:nvSpPr>
      <dsp:spPr>
        <a:xfrm>
          <a:off x="1408965" y="1463226"/>
          <a:ext cx="466704" cy="408981"/>
        </a:xfrm>
        <a:custGeom>
          <a:avLst/>
          <a:gdLst/>
          <a:ahLst/>
          <a:cxnLst/>
          <a:rect l="0" t="0" r="0" b="0"/>
          <a:pathLst>
            <a:path>
              <a:moveTo>
                <a:pt x="0" y="408981"/>
              </a:moveTo>
              <a:lnTo>
                <a:pt x="233352" y="408981"/>
              </a:lnTo>
              <a:lnTo>
                <a:pt x="233352" y="0"/>
              </a:lnTo>
              <a:lnTo>
                <a:pt x="46670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6804" y="1652203"/>
        <a:ext cx="31027" cy="31027"/>
      </dsp:txXfrm>
    </dsp:sp>
    <dsp:sp modelId="{52CC3858-04E6-4AC8-9521-5CA3BFE29911}">
      <dsp:nvSpPr>
        <dsp:cNvPr id="0" name=""/>
        <dsp:cNvSpPr/>
      </dsp:nvSpPr>
      <dsp:spPr>
        <a:xfrm rot="16200000">
          <a:off x="-917855" y="1417594"/>
          <a:ext cx="3744416" cy="9092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itchFamily="34" charset="0"/>
              <a:cs typeface="Arial" pitchFamily="34" charset="0"/>
            </a:rPr>
            <a:t>KĨ THUẬT CHĂN NUÔI GÀ THỊT THẢ VƯỜN </a:t>
          </a:r>
          <a:endParaRPr lang="en-US" sz="2400" kern="1200">
            <a:latin typeface="Arial" pitchFamily="34" charset="0"/>
            <a:cs typeface="Arial" pitchFamily="34" charset="0"/>
          </a:endParaRPr>
        </a:p>
      </dsp:txBody>
      <dsp:txXfrm>
        <a:off x="-917855" y="1417594"/>
        <a:ext cx="3744416" cy="909226"/>
      </dsp:txXfrm>
    </dsp:sp>
    <dsp:sp modelId="{588D7B36-9318-452D-AA4D-4E12F5F67A05}">
      <dsp:nvSpPr>
        <dsp:cNvPr id="0" name=""/>
        <dsp:cNvSpPr/>
      </dsp:nvSpPr>
      <dsp:spPr>
        <a:xfrm>
          <a:off x="1875669" y="1107507"/>
          <a:ext cx="4789386" cy="7114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1. Quy trình chăn nuôi</a:t>
          </a:r>
        </a:p>
      </dsp:txBody>
      <dsp:txXfrm>
        <a:off x="1875669" y="1107507"/>
        <a:ext cx="4789386" cy="711439"/>
      </dsp:txXfrm>
    </dsp:sp>
    <dsp:sp modelId="{4873DB87-FF6F-4DF1-AB10-6BBE036B1793}">
      <dsp:nvSpPr>
        <dsp:cNvPr id="0" name=""/>
        <dsp:cNvSpPr/>
      </dsp:nvSpPr>
      <dsp:spPr>
        <a:xfrm>
          <a:off x="1875669" y="1996805"/>
          <a:ext cx="4762271" cy="6401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2. Chăn nuôi gà thịt thả vườn</a:t>
          </a:r>
        </a:p>
      </dsp:txBody>
      <dsp:txXfrm>
        <a:off x="1875669" y="1996805"/>
        <a:ext cx="4762271" cy="64010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3F0A-31C6-4257-BA9F-8E132D7BCA28}" type="datetimeFigureOut">
              <a:rPr lang="en-US" smtClean="0"/>
              <a:t>15/3/2023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308DE-8C44-47D4-BB74-647859585E4E}" type="slidenum">
              <a:rPr lang="en-US" smtClean="0"/>
              <a:t>‹#›</a:t>
            </a:fld>
            <a:endParaRPr lang="en-US"/>
          </a:p>
        </p:txBody>
      </p:sp>
    </p:spTree>
    <p:extLst>
      <p:ext uri="{BB962C8B-B14F-4D97-AF65-F5344CB8AC3E}">
        <p14:creationId xmlns:p14="http://schemas.microsoft.com/office/powerpoint/2010/main" val="184491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D308DE-8C44-47D4-BB74-647859585E4E}" type="slidenum">
              <a:rPr lang="en-US" smtClean="0"/>
              <a:t>14</a:t>
            </a:fld>
            <a:endParaRPr lang="en-US"/>
          </a:p>
        </p:txBody>
      </p:sp>
    </p:spTree>
    <p:extLst>
      <p:ext uri="{BB962C8B-B14F-4D97-AF65-F5344CB8AC3E}">
        <p14:creationId xmlns:p14="http://schemas.microsoft.com/office/powerpoint/2010/main" val="421842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D70B60-EB16-4181-BE10-F25BFBBA4077}" type="datetimeFigureOut">
              <a:rPr lang="en-US" smtClean="0"/>
              <a:t>15/3/2023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70222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15/3/2023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38641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15/3/2023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893246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1D6E3E3-8754-4862-8A56-DF451E7F4A80}"/>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301C324B-FFE1-4CF5-8626-E3318DAA350C}"/>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C7D8080-9C5A-486F-BDA8-CE3A8E8ABBB0}"/>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6650A7C8-36B9-475A-BD87-8050EBE24A92}"/>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2D9CDD2A-E831-4B96-8DD9-5E49DD1A99E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E4035D02-9B13-4831-B3DC-C9FCE7F01F7D}"/>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2CADA715-1F61-4B1A-B05F-D58C5ADC31B2}"/>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C12A434E-7D4F-4570-BDFE-996D03ED7920}"/>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079CA0CD-9FE6-41CA-9DFE-0B949879527D}"/>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6622BF6D-9E80-4441-B863-A05F3B97EF51}"/>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400E304F-A7C9-4BD1-BF72-57FE5E9D827B}"/>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85687AF0-089E-455E-BF3A-9F4908F47651}"/>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9BA5613D-7267-46D3-88CC-4E58E97FB0C5}"/>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77BB0EAC-0D68-4DAA-BF32-7E30D45B8C36}"/>
              </a:ext>
            </a:extLst>
          </p:cNvPr>
          <p:cNvSpPr>
            <a:spLocks noGrp="1"/>
          </p:cNvSpPr>
          <p:nvPr>
            <p:ph type="sldNum" sz="quarter" idx="12"/>
          </p:nvPr>
        </p:nvSpPr>
        <p:spPr/>
        <p:txBody>
          <a:bodyPr/>
          <a:lstStyle>
            <a:lvl1pPr>
              <a:defRPr/>
            </a:lvl1pPr>
          </a:lstStyle>
          <a:p>
            <a:fld id="{EBAFEAFF-C2E2-4658-A40D-E97FBD00FB11}" type="slidenum">
              <a:rPr lang="en-US" altLang="en-US"/>
              <a:pPr/>
              <a:t>‹#›</a:t>
            </a:fld>
            <a:endParaRPr lang="en-US" altLang="en-US"/>
          </a:p>
        </p:txBody>
      </p:sp>
    </p:spTree>
    <p:extLst>
      <p:ext uri="{BB962C8B-B14F-4D97-AF65-F5344CB8AC3E}">
        <p14:creationId xmlns:p14="http://schemas.microsoft.com/office/powerpoint/2010/main" val="1007039567"/>
      </p:ext>
    </p:extLst>
  </p:cSld>
  <p:clrMapOvr>
    <a:masterClrMapping/>
  </p:clrMapOvr>
  <p:transition>
    <p:split orient="vert" dir="i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4A545C1-0D89-41B5-B99C-37BB5493094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7BF84CF-4DCF-48D9-9A9D-6B9DE018FF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0D0263-96AA-4892-B87A-6A650B77F8DE}"/>
              </a:ext>
            </a:extLst>
          </p:cNvPr>
          <p:cNvSpPr>
            <a:spLocks noGrp="1"/>
          </p:cNvSpPr>
          <p:nvPr>
            <p:ph type="sldNum" sz="quarter" idx="12"/>
          </p:nvPr>
        </p:nvSpPr>
        <p:spPr/>
        <p:txBody>
          <a:bodyPr/>
          <a:lstStyle>
            <a:lvl1pPr>
              <a:defRPr/>
            </a:lvl1pPr>
          </a:lstStyle>
          <a:p>
            <a:fld id="{1246977E-7051-43A6-BD92-D22279053F3E}" type="slidenum">
              <a:rPr lang="en-US" altLang="en-US"/>
              <a:pPr/>
              <a:t>‹#›</a:t>
            </a:fld>
            <a:endParaRPr lang="en-US" altLang="en-US"/>
          </a:p>
        </p:txBody>
      </p:sp>
    </p:spTree>
    <p:extLst>
      <p:ext uri="{BB962C8B-B14F-4D97-AF65-F5344CB8AC3E}">
        <p14:creationId xmlns:p14="http://schemas.microsoft.com/office/powerpoint/2010/main" val="785411094"/>
      </p:ext>
    </p:extLst>
  </p:cSld>
  <p:clrMapOvr>
    <a:masterClrMapping/>
  </p:clrMapOvr>
  <p:transition>
    <p:split orient="vert" dir="in"/>
    <p:sndAc>
      <p:stSnd>
        <p:snd r:embed="rId1" name="CLICK.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05888-CBF6-4325-BED1-7F6E52A4D97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723C68-D0A9-4090-A26B-1FC1D17A49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9D46F2-3882-4B67-8020-5832072018A5}"/>
              </a:ext>
            </a:extLst>
          </p:cNvPr>
          <p:cNvSpPr>
            <a:spLocks noGrp="1"/>
          </p:cNvSpPr>
          <p:nvPr>
            <p:ph type="sldNum" sz="quarter" idx="12"/>
          </p:nvPr>
        </p:nvSpPr>
        <p:spPr/>
        <p:txBody>
          <a:bodyPr/>
          <a:lstStyle>
            <a:lvl1pPr>
              <a:defRPr/>
            </a:lvl1pPr>
          </a:lstStyle>
          <a:p>
            <a:fld id="{BB8C6C44-8576-4248-AD17-2A6D2FF7A434}" type="slidenum">
              <a:rPr lang="en-US" altLang="en-US"/>
              <a:pPr/>
              <a:t>‹#›</a:t>
            </a:fld>
            <a:endParaRPr lang="en-US" altLang="en-US"/>
          </a:p>
        </p:txBody>
      </p:sp>
    </p:spTree>
    <p:extLst>
      <p:ext uri="{BB962C8B-B14F-4D97-AF65-F5344CB8AC3E}">
        <p14:creationId xmlns:p14="http://schemas.microsoft.com/office/powerpoint/2010/main" val="3266035273"/>
      </p:ext>
    </p:extLst>
  </p:cSld>
  <p:clrMapOvr>
    <a:masterClrMapping/>
  </p:clrMapOvr>
  <p:transition>
    <p:split orient="vert" dir="i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778AD0B-0B60-4F21-BA6C-602A23AB926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9BA6FF9-ED49-4AB6-BA7C-91A35347E3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86F1CA-B19B-45AD-8295-08D439311E4B}"/>
              </a:ext>
            </a:extLst>
          </p:cNvPr>
          <p:cNvSpPr>
            <a:spLocks noGrp="1"/>
          </p:cNvSpPr>
          <p:nvPr>
            <p:ph type="sldNum" sz="quarter" idx="12"/>
          </p:nvPr>
        </p:nvSpPr>
        <p:spPr/>
        <p:txBody>
          <a:bodyPr/>
          <a:lstStyle>
            <a:lvl1pPr>
              <a:defRPr/>
            </a:lvl1pPr>
          </a:lstStyle>
          <a:p>
            <a:fld id="{436BF4BF-8022-4095-9713-35F4AB7F8C98}" type="slidenum">
              <a:rPr lang="en-US" altLang="en-US"/>
              <a:pPr/>
              <a:t>‹#›</a:t>
            </a:fld>
            <a:endParaRPr lang="en-US" altLang="en-US"/>
          </a:p>
        </p:txBody>
      </p:sp>
    </p:spTree>
    <p:extLst>
      <p:ext uri="{BB962C8B-B14F-4D97-AF65-F5344CB8AC3E}">
        <p14:creationId xmlns:p14="http://schemas.microsoft.com/office/powerpoint/2010/main" val="2557366659"/>
      </p:ext>
    </p:extLst>
  </p:cSld>
  <p:clrMapOvr>
    <a:masterClrMapping/>
  </p:clrMapOvr>
  <p:transition>
    <p:split orient="vert" dir="i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06619E4-0C62-4EFB-BC5E-B5EC6612DBF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D8572D7-D553-44B0-9AC5-BCFDAB66E3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6805394-3BF9-4F81-A536-051131EA0516}"/>
              </a:ext>
            </a:extLst>
          </p:cNvPr>
          <p:cNvSpPr>
            <a:spLocks noGrp="1"/>
          </p:cNvSpPr>
          <p:nvPr>
            <p:ph type="sldNum" sz="quarter" idx="12"/>
          </p:nvPr>
        </p:nvSpPr>
        <p:spPr/>
        <p:txBody>
          <a:bodyPr/>
          <a:lstStyle>
            <a:lvl1pPr>
              <a:defRPr/>
            </a:lvl1pPr>
          </a:lstStyle>
          <a:p>
            <a:fld id="{935660FF-6386-476D-BBC6-4014667D8454}" type="slidenum">
              <a:rPr lang="en-US" altLang="en-US"/>
              <a:pPr/>
              <a:t>‹#›</a:t>
            </a:fld>
            <a:endParaRPr lang="en-US" altLang="en-US"/>
          </a:p>
        </p:txBody>
      </p:sp>
    </p:spTree>
    <p:extLst>
      <p:ext uri="{BB962C8B-B14F-4D97-AF65-F5344CB8AC3E}">
        <p14:creationId xmlns:p14="http://schemas.microsoft.com/office/powerpoint/2010/main" val="339320058"/>
      </p:ext>
    </p:extLst>
  </p:cSld>
  <p:clrMapOvr>
    <a:masterClrMapping/>
  </p:clrMapOvr>
  <p:transition>
    <p:split orient="vert" dir="i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1684DE3-A095-41D4-865A-CC0294E649A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5909D87-3D8E-432A-8485-08B17C5E71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405EA6C-7FB5-401C-A45B-A58D446E0202}"/>
              </a:ext>
            </a:extLst>
          </p:cNvPr>
          <p:cNvSpPr>
            <a:spLocks noGrp="1"/>
          </p:cNvSpPr>
          <p:nvPr>
            <p:ph type="sldNum" sz="quarter" idx="12"/>
          </p:nvPr>
        </p:nvSpPr>
        <p:spPr/>
        <p:txBody>
          <a:bodyPr/>
          <a:lstStyle>
            <a:lvl1pPr>
              <a:defRPr/>
            </a:lvl1pPr>
          </a:lstStyle>
          <a:p>
            <a:fld id="{73B7DBC7-5867-488D-9121-9384C55538A0}" type="slidenum">
              <a:rPr lang="en-US" altLang="en-US"/>
              <a:pPr/>
              <a:t>‹#›</a:t>
            </a:fld>
            <a:endParaRPr lang="en-US" altLang="en-US"/>
          </a:p>
        </p:txBody>
      </p:sp>
    </p:spTree>
    <p:extLst>
      <p:ext uri="{BB962C8B-B14F-4D97-AF65-F5344CB8AC3E}">
        <p14:creationId xmlns:p14="http://schemas.microsoft.com/office/powerpoint/2010/main" val="2144146470"/>
      </p:ext>
    </p:extLst>
  </p:cSld>
  <p:clrMapOvr>
    <a:masterClrMapping/>
  </p:clrMapOvr>
  <p:transition>
    <p:split orient="vert" dir="i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F7ECC7-1A74-4577-956A-9A04AA99EA1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238F8F2-E12A-43B8-80D4-748F9FE046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097B51C-BACF-4012-8BF7-9077EB0602EA}"/>
              </a:ext>
            </a:extLst>
          </p:cNvPr>
          <p:cNvSpPr>
            <a:spLocks noGrp="1"/>
          </p:cNvSpPr>
          <p:nvPr>
            <p:ph type="sldNum" sz="quarter" idx="12"/>
          </p:nvPr>
        </p:nvSpPr>
        <p:spPr/>
        <p:txBody>
          <a:bodyPr/>
          <a:lstStyle>
            <a:lvl1pPr>
              <a:defRPr/>
            </a:lvl1pPr>
          </a:lstStyle>
          <a:p>
            <a:fld id="{E811B07C-9F47-4741-8AFA-5D362B0933FB}" type="slidenum">
              <a:rPr lang="en-US" altLang="en-US"/>
              <a:pPr/>
              <a:t>‹#›</a:t>
            </a:fld>
            <a:endParaRPr lang="en-US" altLang="en-US"/>
          </a:p>
        </p:txBody>
      </p:sp>
    </p:spTree>
    <p:extLst>
      <p:ext uri="{BB962C8B-B14F-4D97-AF65-F5344CB8AC3E}">
        <p14:creationId xmlns:p14="http://schemas.microsoft.com/office/powerpoint/2010/main" val="1318961508"/>
      </p:ext>
    </p:extLst>
  </p:cSld>
  <p:clrMapOvr>
    <a:masterClrMapping/>
  </p:clrMapOvr>
  <p:transition>
    <p:split orient="vert" dir="i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3BD2EA-DED1-4E14-9860-8578A2FB9F9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6E0470F-244B-4FA7-9A75-74662839A9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5FB7E6-B43A-4989-B0DC-90F4CFD163C6}"/>
              </a:ext>
            </a:extLst>
          </p:cNvPr>
          <p:cNvSpPr>
            <a:spLocks noGrp="1"/>
          </p:cNvSpPr>
          <p:nvPr>
            <p:ph type="sldNum" sz="quarter" idx="12"/>
          </p:nvPr>
        </p:nvSpPr>
        <p:spPr/>
        <p:txBody>
          <a:bodyPr/>
          <a:lstStyle>
            <a:lvl1pPr>
              <a:defRPr/>
            </a:lvl1pPr>
          </a:lstStyle>
          <a:p>
            <a:fld id="{ACB6CBA6-28C7-4665-92AE-525187CA92F0}" type="slidenum">
              <a:rPr lang="en-US" altLang="en-US"/>
              <a:pPr/>
              <a:t>‹#›</a:t>
            </a:fld>
            <a:endParaRPr lang="en-US" altLang="en-US"/>
          </a:p>
        </p:txBody>
      </p:sp>
    </p:spTree>
    <p:extLst>
      <p:ext uri="{BB962C8B-B14F-4D97-AF65-F5344CB8AC3E}">
        <p14:creationId xmlns:p14="http://schemas.microsoft.com/office/powerpoint/2010/main" val="2938040568"/>
      </p:ext>
    </p:extLst>
  </p:cSld>
  <p:clrMapOvr>
    <a:masterClrMapping/>
  </p:clrMapOvr>
  <p:transition>
    <p:split orient="vert" dir="i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15/3/2023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933574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A6430BD-3796-4CC3-96BB-97EB2236CA9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1A74732-9B6C-4821-82B5-398830AB554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914825-3645-429F-8E67-DE923EE64A39}"/>
              </a:ext>
            </a:extLst>
          </p:cNvPr>
          <p:cNvSpPr>
            <a:spLocks noGrp="1"/>
          </p:cNvSpPr>
          <p:nvPr>
            <p:ph type="sldNum" sz="quarter" idx="12"/>
          </p:nvPr>
        </p:nvSpPr>
        <p:spPr/>
        <p:txBody>
          <a:bodyPr/>
          <a:lstStyle>
            <a:lvl1pPr>
              <a:defRPr/>
            </a:lvl1pPr>
          </a:lstStyle>
          <a:p>
            <a:fld id="{10797F00-1675-4F31-8946-6E6004CABCD9}" type="slidenum">
              <a:rPr lang="en-US" altLang="en-US"/>
              <a:pPr/>
              <a:t>‹#›</a:t>
            </a:fld>
            <a:endParaRPr lang="en-US" altLang="en-US"/>
          </a:p>
        </p:txBody>
      </p:sp>
    </p:spTree>
    <p:extLst>
      <p:ext uri="{BB962C8B-B14F-4D97-AF65-F5344CB8AC3E}">
        <p14:creationId xmlns:p14="http://schemas.microsoft.com/office/powerpoint/2010/main" val="1323161944"/>
      </p:ext>
    </p:extLst>
  </p:cSld>
  <p:clrMapOvr>
    <a:masterClrMapping/>
  </p:clrMapOvr>
  <p:transition>
    <p:split orient="vert" dir="i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34562E-42E4-48DE-A4C6-9F479AB7A5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2784ED2-0B70-4824-BF66-E0A0344227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3CC8CF-59A9-4339-9A81-336433826DD2}"/>
              </a:ext>
            </a:extLst>
          </p:cNvPr>
          <p:cNvSpPr>
            <a:spLocks noGrp="1"/>
          </p:cNvSpPr>
          <p:nvPr>
            <p:ph type="sldNum" sz="quarter" idx="12"/>
          </p:nvPr>
        </p:nvSpPr>
        <p:spPr/>
        <p:txBody>
          <a:bodyPr/>
          <a:lstStyle>
            <a:lvl1pPr>
              <a:defRPr/>
            </a:lvl1pPr>
          </a:lstStyle>
          <a:p>
            <a:fld id="{4AD1519A-8F30-4449-B7F6-C68BA7DC5B29}" type="slidenum">
              <a:rPr lang="en-US" altLang="en-US"/>
              <a:pPr/>
              <a:t>‹#›</a:t>
            </a:fld>
            <a:endParaRPr lang="en-US" altLang="en-US"/>
          </a:p>
        </p:txBody>
      </p:sp>
    </p:spTree>
    <p:extLst>
      <p:ext uri="{BB962C8B-B14F-4D97-AF65-F5344CB8AC3E}">
        <p14:creationId xmlns:p14="http://schemas.microsoft.com/office/powerpoint/2010/main" val="1454698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FAF52C-73AC-4C4F-90C5-E64432A32615}"/>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defRPr/>
            </a:pPr>
            <a:r>
              <a:rPr lang="en-US" altLang="en-US" sz="8000">
                <a:solidFill>
                  <a:srgbClr val="C0E474"/>
                </a:solidFill>
                <a:latin typeface="Arial" pitchFamily="34" charset="0"/>
              </a:rPr>
              <a:t>“</a:t>
            </a:r>
          </a:p>
        </p:txBody>
      </p:sp>
      <p:sp>
        <p:nvSpPr>
          <p:cNvPr id="6" name="TextBox 5">
            <a:extLst>
              <a:ext uri="{FF2B5EF4-FFF2-40B4-BE49-F238E27FC236}">
                <a16:creationId xmlns:a16="http://schemas.microsoft.com/office/drawing/2014/main" id="{9FA28B2E-5D4F-4C78-B31E-B3229B59378E}"/>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defRPr/>
            </a:pPr>
            <a:r>
              <a:rPr lang="en-US" altLang="en-US" sz="8000">
                <a:solidFill>
                  <a:srgbClr val="C0E474"/>
                </a:solidFill>
                <a:latin typeface="Arial"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4CDC77C1-F3EB-4CD0-8138-BB5DB28DAA83}"/>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299AB60-EE97-4DD2-8263-59E5AE80E04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7F6FB8-21CB-4E8A-8018-DBC25476A8DF}"/>
              </a:ext>
            </a:extLst>
          </p:cNvPr>
          <p:cNvSpPr>
            <a:spLocks noGrp="1"/>
          </p:cNvSpPr>
          <p:nvPr>
            <p:ph type="sldNum" sz="quarter" idx="16"/>
          </p:nvPr>
        </p:nvSpPr>
        <p:spPr/>
        <p:txBody>
          <a:bodyPr/>
          <a:lstStyle>
            <a:lvl1pPr>
              <a:defRPr/>
            </a:lvl1pPr>
          </a:lstStyle>
          <a:p>
            <a:fld id="{8B5B7EEB-0727-4E90-A35A-BBD0EDCD01E0}" type="slidenum">
              <a:rPr lang="en-US" altLang="en-US"/>
              <a:pPr/>
              <a:t>‹#›</a:t>
            </a:fld>
            <a:endParaRPr lang="en-US" altLang="en-US"/>
          </a:p>
        </p:txBody>
      </p:sp>
    </p:spTree>
    <p:extLst>
      <p:ext uri="{BB962C8B-B14F-4D97-AF65-F5344CB8AC3E}">
        <p14:creationId xmlns:p14="http://schemas.microsoft.com/office/powerpoint/2010/main" val="3988614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F9DCDB-9B69-497E-A175-7B5952D7B48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6B8ABB5-ED87-418C-8973-E0208631FC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266327-61CE-4531-9CDA-B509605CFBF8}"/>
              </a:ext>
            </a:extLst>
          </p:cNvPr>
          <p:cNvSpPr>
            <a:spLocks noGrp="1"/>
          </p:cNvSpPr>
          <p:nvPr>
            <p:ph type="sldNum" sz="quarter" idx="12"/>
          </p:nvPr>
        </p:nvSpPr>
        <p:spPr/>
        <p:txBody>
          <a:bodyPr/>
          <a:lstStyle>
            <a:lvl1pPr>
              <a:defRPr/>
            </a:lvl1pPr>
          </a:lstStyle>
          <a:p>
            <a:fld id="{FD3DC423-BB02-44CB-BACD-989B06FA7001}" type="slidenum">
              <a:rPr lang="en-US" altLang="en-US"/>
              <a:pPr/>
              <a:t>‹#›</a:t>
            </a:fld>
            <a:endParaRPr lang="en-US" altLang="en-US"/>
          </a:p>
        </p:txBody>
      </p:sp>
    </p:spTree>
    <p:extLst>
      <p:ext uri="{BB962C8B-B14F-4D97-AF65-F5344CB8AC3E}">
        <p14:creationId xmlns:p14="http://schemas.microsoft.com/office/powerpoint/2010/main" val="670553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18EA64-AC49-4041-8F67-7631F01E0F5C}"/>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defRPr/>
            </a:pPr>
            <a:r>
              <a:rPr lang="en-US" altLang="en-US" sz="8000">
                <a:solidFill>
                  <a:srgbClr val="C0E474"/>
                </a:solidFill>
                <a:latin typeface="Arial" pitchFamily="34" charset="0"/>
              </a:rPr>
              <a:t>“</a:t>
            </a:r>
          </a:p>
        </p:txBody>
      </p:sp>
      <p:sp>
        <p:nvSpPr>
          <p:cNvPr id="6" name="TextBox 5">
            <a:extLst>
              <a:ext uri="{FF2B5EF4-FFF2-40B4-BE49-F238E27FC236}">
                <a16:creationId xmlns:a16="http://schemas.microsoft.com/office/drawing/2014/main" id="{D8F4A78D-849E-40A3-8D80-6424E8738445}"/>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defRPr/>
            </a:pPr>
            <a:r>
              <a:rPr lang="en-US" altLang="en-US" sz="8000">
                <a:solidFill>
                  <a:srgbClr val="C0E474"/>
                </a:solidFill>
                <a:latin typeface="Arial"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D5A042C-764D-44F7-95D3-3D81BB73A554}"/>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D6BE662-1CB6-4B54-8048-D68FBBEAEDFA}"/>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2A761E4-2B4E-4015-92B1-5CAD907E9040}"/>
              </a:ext>
            </a:extLst>
          </p:cNvPr>
          <p:cNvSpPr>
            <a:spLocks noGrp="1"/>
          </p:cNvSpPr>
          <p:nvPr>
            <p:ph type="sldNum" sz="quarter" idx="16"/>
          </p:nvPr>
        </p:nvSpPr>
        <p:spPr/>
        <p:txBody>
          <a:bodyPr/>
          <a:lstStyle>
            <a:lvl1pPr>
              <a:defRPr/>
            </a:lvl1pPr>
          </a:lstStyle>
          <a:p>
            <a:fld id="{44B68963-5836-4CC7-98F5-E4CE14C99DBB}" type="slidenum">
              <a:rPr lang="en-US" altLang="en-US"/>
              <a:pPr/>
              <a:t>‹#›</a:t>
            </a:fld>
            <a:endParaRPr lang="en-US" altLang="en-US"/>
          </a:p>
        </p:txBody>
      </p:sp>
    </p:spTree>
    <p:extLst>
      <p:ext uri="{BB962C8B-B14F-4D97-AF65-F5344CB8AC3E}">
        <p14:creationId xmlns:p14="http://schemas.microsoft.com/office/powerpoint/2010/main" val="76007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AB0057B1-F4EC-430A-9706-7C7543B78DF7}"/>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7EE9EE3-D144-440D-ABE2-B2B2F42992B0}"/>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0F186D-1FE8-46DF-926B-01BABBCA5D37}"/>
              </a:ext>
            </a:extLst>
          </p:cNvPr>
          <p:cNvSpPr>
            <a:spLocks noGrp="1"/>
          </p:cNvSpPr>
          <p:nvPr>
            <p:ph type="sldNum" sz="quarter" idx="16"/>
          </p:nvPr>
        </p:nvSpPr>
        <p:spPr/>
        <p:txBody>
          <a:bodyPr/>
          <a:lstStyle>
            <a:lvl1pPr>
              <a:defRPr/>
            </a:lvl1pPr>
          </a:lstStyle>
          <a:p>
            <a:fld id="{07052474-0650-4341-B1C2-C4EF7FCC087C}" type="slidenum">
              <a:rPr lang="en-US" altLang="en-US"/>
              <a:pPr/>
              <a:t>‹#›</a:t>
            </a:fld>
            <a:endParaRPr lang="en-US" altLang="en-US"/>
          </a:p>
        </p:txBody>
      </p:sp>
    </p:spTree>
    <p:extLst>
      <p:ext uri="{BB962C8B-B14F-4D97-AF65-F5344CB8AC3E}">
        <p14:creationId xmlns:p14="http://schemas.microsoft.com/office/powerpoint/2010/main" val="3573308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714599-3DAA-4D14-8C3A-298D0652D84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8B72549-0D57-46C8-ADB5-CE8A451AB8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30D3FC-DAD7-44A8-858C-C670ECD0EDDA}"/>
              </a:ext>
            </a:extLst>
          </p:cNvPr>
          <p:cNvSpPr>
            <a:spLocks noGrp="1"/>
          </p:cNvSpPr>
          <p:nvPr>
            <p:ph type="sldNum" sz="quarter" idx="12"/>
          </p:nvPr>
        </p:nvSpPr>
        <p:spPr/>
        <p:txBody>
          <a:bodyPr/>
          <a:lstStyle>
            <a:lvl1pPr>
              <a:defRPr/>
            </a:lvl1pPr>
          </a:lstStyle>
          <a:p>
            <a:fld id="{704F3BFB-C707-4875-A222-BF0BC570DFED}" type="slidenum">
              <a:rPr lang="en-US" altLang="en-US"/>
              <a:pPr/>
              <a:t>‹#›</a:t>
            </a:fld>
            <a:endParaRPr lang="en-US" altLang="en-US"/>
          </a:p>
        </p:txBody>
      </p:sp>
    </p:spTree>
    <p:extLst>
      <p:ext uri="{BB962C8B-B14F-4D97-AF65-F5344CB8AC3E}">
        <p14:creationId xmlns:p14="http://schemas.microsoft.com/office/powerpoint/2010/main" val="809003155"/>
      </p:ext>
    </p:extLst>
  </p:cSld>
  <p:clrMapOvr>
    <a:masterClrMapping/>
  </p:clrMapOvr>
  <p:transition>
    <p:split orient="vert" dir="in"/>
    <p:sndAc>
      <p:stSnd>
        <p:snd r:embed="rId1" name="CLICK.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A13ECA-840A-4A64-9232-C9CC77A8D43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3709F27-EA7D-49C7-A56E-89761BAB51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C4487A-4B18-4D75-8C61-1F42FCC48D75}"/>
              </a:ext>
            </a:extLst>
          </p:cNvPr>
          <p:cNvSpPr>
            <a:spLocks noGrp="1"/>
          </p:cNvSpPr>
          <p:nvPr>
            <p:ph type="sldNum" sz="quarter" idx="12"/>
          </p:nvPr>
        </p:nvSpPr>
        <p:spPr/>
        <p:txBody>
          <a:bodyPr/>
          <a:lstStyle>
            <a:lvl1pPr>
              <a:defRPr/>
            </a:lvl1pPr>
          </a:lstStyle>
          <a:p>
            <a:fld id="{2A417337-EC86-4EC5-BB76-0ACC4B5F20A6}" type="slidenum">
              <a:rPr lang="en-US" altLang="en-US"/>
              <a:pPr/>
              <a:t>‹#›</a:t>
            </a:fld>
            <a:endParaRPr lang="en-US" altLang="en-US"/>
          </a:p>
        </p:txBody>
      </p:sp>
    </p:spTree>
    <p:extLst>
      <p:ext uri="{BB962C8B-B14F-4D97-AF65-F5344CB8AC3E}">
        <p14:creationId xmlns:p14="http://schemas.microsoft.com/office/powerpoint/2010/main" val="4282516090"/>
      </p:ext>
    </p:extLst>
  </p:cSld>
  <p:clrMapOvr>
    <a:masterClrMapping/>
  </p:clrMapOvr>
  <p:transition>
    <p:split orient="vert" dir="in"/>
    <p:sndAc>
      <p:stSnd>
        <p:snd r:embed="rId1" name="CLICK.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42"/>
        <p:cNvGrpSpPr/>
        <p:nvPr/>
      </p:nvGrpSpPr>
      <p:grpSpPr>
        <a:xfrm>
          <a:off x="0" y="0"/>
          <a:ext cx="0" cy="0"/>
          <a:chOff x="0" y="0"/>
          <a:chExt cx="0" cy="0"/>
        </a:xfrm>
      </p:grpSpPr>
      <p:sp>
        <p:nvSpPr>
          <p:cNvPr id="5" name="Google Shape;145;p3">
            <a:extLst>
              <a:ext uri="{FF2B5EF4-FFF2-40B4-BE49-F238E27FC236}">
                <a16:creationId xmlns:a16="http://schemas.microsoft.com/office/drawing/2014/main" id="{7DD87558-4E43-4AAD-9C85-17DC9E939E15}"/>
              </a:ext>
            </a:extLst>
          </p:cNvPr>
          <p:cNvSpPr/>
          <p:nvPr/>
        </p:nvSpPr>
        <p:spPr>
          <a:xfrm>
            <a:off x="7650163" y="2662238"/>
            <a:ext cx="249237" cy="330200"/>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6" name="Google Shape;146;p3">
            <a:extLst>
              <a:ext uri="{FF2B5EF4-FFF2-40B4-BE49-F238E27FC236}">
                <a16:creationId xmlns:a16="http://schemas.microsoft.com/office/drawing/2014/main" id="{DD204F5D-01BD-4864-93CC-35BA6616A710}"/>
              </a:ext>
            </a:extLst>
          </p:cNvPr>
          <p:cNvSpPr>
            <a:spLocks/>
          </p:cNvSpPr>
          <p:nvPr/>
        </p:nvSpPr>
        <p:spPr bwMode="auto">
          <a:xfrm rot="19198952">
            <a:off x="7613650" y="4176713"/>
            <a:ext cx="330200" cy="255587"/>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nvGrpSpPr>
          <p:cNvPr id="7" name="Google Shape;147;p3">
            <a:extLst>
              <a:ext uri="{FF2B5EF4-FFF2-40B4-BE49-F238E27FC236}">
                <a16:creationId xmlns:a16="http://schemas.microsoft.com/office/drawing/2014/main" id="{26202F8A-5E07-4AB4-8AE8-717D29935441}"/>
              </a:ext>
            </a:extLst>
          </p:cNvPr>
          <p:cNvGrpSpPr>
            <a:grpSpLocks/>
          </p:cNvGrpSpPr>
          <p:nvPr/>
        </p:nvGrpSpPr>
        <p:grpSpPr bwMode="auto">
          <a:xfrm rot="-640298">
            <a:off x="7143750" y="1066800"/>
            <a:ext cx="947738" cy="1204913"/>
            <a:chOff x="984375" y="2346230"/>
            <a:chExt cx="468336" cy="446495"/>
          </a:xfrm>
        </p:grpSpPr>
        <p:sp>
          <p:nvSpPr>
            <p:cNvPr id="8" name="Google Shape;148;p3">
              <a:extLst>
                <a:ext uri="{FF2B5EF4-FFF2-40B4-BE49-F238E27FC236}">
                  <a16:creationId xmlns:a16="http://schemas.microsoft.com/office/drawing/2014/main" id="{DD8FFF51-2F29-46F8-BDD1-2CC8DF4FAEE9}"/>
                </a:ext>
              </a:extLst>
            </p:cNvPr>
            <p:cNvSpPr/>
            <p:nvPr/>
          </p:nvSpPr>
          <p:spPr>
            <a:xfrm>
              <a:off x="1135507" y="2343951"/>
              <a:ext cx="313009" cy="368255"/>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p>
          </p:txBody>
        </p:sp>
        <p:sp>
          <p:nvSpPr>
            <p:cNvPr id="9" name="Google Shape;149;p3">
              <a:extLst>
                <a:ext uri="{FF2B5EF4-FFF2-40B4-BE49-F238E27FC236}">
                  <a16:creationId xmlns:a16="http://schemas.microsoft.com/office/drawing/2014/main" id="{D6A9D5B3-3997-4303-A9E5-7F7CE5BE2BD7}"/>
                </a:ext>
              </a:extLst>
            </p:cNvPr>
            <p:cNvSpPr>
              <a:spLocks/>
            </p:cNvSpPr>
            <p:nvPr/>
          </p:nvSpPr>
          <p:spPr bwMode="auto">
            <a:xfrm>
              <a:off x="1210559" y="2434426"/>
              <a:ext cx="65896" cy="68239"/>
            </a:xfrm>
            <a:custGeom>
              <a:avLst/>
              <a:gdLst>
                <a:gd name="T0" fmla="*/ 1910315159 w 1680"/>
                <a:gd name="T1" fmla="*/ 2310140 h 1745"/>
                <a:gd name="T2" fmla="*/ 884678820 w 1680"/>
                <a:gd name="T3" fmla="*/ 494331890 h 1745"/>
                <a:gd name="T4" fmla="*/ 133966241 w 1680"/>
                <a:gd name="T5" fmla="*/ 2147483646 h 1745"/>
                <a:gd name="T6" fmla="*/ 448115542 w 1680"/>
                <a:gd name="T7" fmla="*/ 2147483646 h 1745"/>
                <a:gd name="T8" fmla="*/ 1104145157 w 1680"/>
                <a:gd name="T9" fmla="*/ 2147483646 h 1745"/>
                <a:gd name="T10" fmla="*/ 1249665223 w 1680"/>
                <a:gd name="T11" fmla="*/ 2147483646 h 1745"/>
                <a:gd name="T12" fmla="*/ 2147483646 w 1680"/>
                <a:gd name="T13" fmla="*/ 2147483646 h 1745"/>
                <a:gd name="T14" fmla="*/ 1910315159 w 1680"/>
                <a:gd name="T15" fmla="*/ 2310140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0" name="Google Shape;150;p3">
              <a:extLst>
                <a:ext uri="{FF2B5EF4-FFF2-40B4-BE49-F238E27FC236}">
                  <a16:creationId xmlns:a16="http://schemas.microsoft.com/office/drawing/2014/main" id="{92E93AA4-6AEC-462C-862B-F90911DAB5C6}"/>
                </a:ext>
              </a:extLst>
            </p:cNvPr>
            <p:cNvSpPr>
              <a:spLocks/>
            </p:cNvSpPr>
            <p:nvPr/>
          </p:nvSpPr>
          <p:spPr bwMode="auto">
            <a:xfrm>
              <a:off x="1271922" y="2615084"/>
              <a:ext cx="70603" cy="51179"/>
            </a:xfrm>
            <a:custGeom>
              <a:avLst/>
              <a:gdLst>
                <a:gd name="T0" fmla="*/ 1492187748 w 1822"/>
                <a:gd name="T1" fmla="*/ 0 h 1307"/>
                <a:gd name="T2" fmla="*/ 189427319 w 1822"/>
                <a:gd name="T3" fmla="*/ 972457419 h 1307"/>
                <a:gd name="T4" fmla="*/ 182493804 w 1822"/>
                <a:gd name="T5" fmla="*/ 2147483646 h 1307"/>
                <a:gd name="T6" fmla="*/ 2009629402 w 1822"/>
                <a:gd name="T7" fmla="*/ 2147483646 h 1307"/>
                <a:gd name="T8" fmla="*/ 2088197758 w 1822"/>
                <a:gd name="T9" fmla="*/ 2147483646 h 1307"/>
                <a:gd name="T10" fmla="*/ 2147483646 w 1822"/>
                <a:gd name="T11" fmla="*/ 2147483646 h 1307"/>
                <a:gd name="T12" fmla="*/ 1492187748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1" name="Google Shape;151;p3">
              <a:extLst>
                <a:ext uri="{FF2B5EF4-FFF2-40B4-BE49-F238E27FC236}">
                  <a16:creationId xmlns:a16="http://schemas.microsoft.com/office/drawing/2014/main" id="{81A70428-A955-4C04-87E5-7F71C1104833}"/>
                </a:ext>
              </a:extLst>
            </p:cNvPr>
            <p:cNvSpPr>
              <a:spLocks/>
            </p:cNvSpPr>
            <p:nvPr/>
          </p:nvSpPr>
          <p:spPr bwMode="auto">
            <a:xfrm>
              <a:off x="983645" y="2470247"/>
              <a:ext cx="249465" cy="322370"/>
            </a:xfrm>
            <a:custGeom>
              <a:avLst/>
              <a:gdLst>
                <a:gd name="T0" fmla="*/ 2147483646 w 6401"/>
                <a:gd name="T1" fmla="*/ 0 h 8270"/>
                <a:gd name="T2" fmla="*/ 2125081600 w 6401"/>
                <a:gd name="T3" fmla="*/ 9243618 h 8270"/>
                <a:gd name="T4" fmla="*/ 18224894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535921186 h 8270"/>
                <a:gd name="T14" fmla="*/ 2147483646 w 6401"/>
                <a:gd name="T15" fmla="*/ 632915258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030399581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grpSp>
        <p:nvGrpSpPr>
          <p:cNvPr id="12" name="Google Shape;152;p3">
            <a:extLst>
              <a:ext uri="{FF2B5EF4-FFF2-40B4-BE49-F238E27FC236}">
                <a16:creationId xmlns:a16="http://schemas.microsoft.com/office/drawing/2014/main" id="{2B03222A-BA92-45B0-85C7-D4E636DFB480}"/>
              </a:ext>
            </a:extLst>
          </p:cNvPr>
          <p:cNvGrpSpPr>
            <a:grpSpLocks/>
          </p:cNvGrpSpPr>
          <p:nvPr/>
        </p:nvGrpSpPr>
        <p:grpSpPr bwMode="auto">
          <a:xfrm>
            <a:off x="7572375" y="4438650"/>
            <a:ext cx="1155700" cy="2060575"/>
            <a:chOff x="1517975" y="4132611"/>
            <a:chExt cx="698732" cy="933635"/>
          </a:xfrm>
        </p:grpSpPr>
        <p:sp>
          <p:nvSpPr>
            <p:cNvPr id="13" name="Google Shape;153;p3">
              <a:extLst>
                <a:ext uri="{FF2B5EF4-FFF2-40B4-BE49-F238E27FC236}">
                  <a16:creationId xmlns:a16="http://schemas.microsoft.com/office/drawing/2014/main" id="{4DA4A382-791D-4FEF-BDF4-4111E2BD0DFC}"/>
                </a:ext>
              </a:extLst>
            </p:cNvPr>
            <p:cNvSpPr/>
            <p:nvPr/>
          </p:nvSpPr>
          <p:spPr>
            <a:xfrm>
              <a:off x="1597638" y="4490097"/>
              <a:ext cx="138211" cy="138103"/>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4" name="Google Shape;154;p3">
              <a:extLst>
                <a:ext uri="{FF2B5EF4-FFF2-40B4-BE49-F238E27FC236}">
                  <a16:creationId xmlns:a16="http://schemas.microsoft.com/office/drawing/2014/main" id="{47112517-77F4-4F3E-BD4B-667CE214EC15}"/>
                </a:ext>
              </a:extLst>
            </p:cNvPr>
            <p:cNvSpPr/>
            <p:nvPr/>
          </p:nvSpPr>
          <p:spPr>
            <a:xfrm>
              <a:off x="1932607" y="4188715"/>
              <a:ext cx="106538" cy="106455"/>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5" name="Google Shape;155;p3">
              <a:extLst>
                <a:ext uri="{FF2B5EF4-FFF2-40B4-BE49-F238E27FC236}">
                  <a16:creationId xmlns:a16="http://schemas.microsoft.com/office/drawing/2014/main" id="{0598B2CE-E9C0-417A-80C4-D9CB2D552FFF}"/>
                </a:ext>
              </a:extLst>
            </p:cNvPr>
            <p:cNvSpPr>
              <a:spLocks/>
            </p:cNvSpPr>
            <p:nvPr/>
          </p:nvSpPr>
          <p:spPr bwMode="auto">
            <a:xfrm>
              <a:off x="1539091" y="4751198"/>
              <a:ext cx="151648" cy="64017"/>
            </a:xfrm>
            <a:custGeom>
              <a:avLst/>
              <a:gdLst>
                <a:gd name="T0" fmla="*/ 2147483646 w 3137"/>
                <a:gd name="T1" fmla="*/ 0 h 1325"/>
                <a:gd name="T2" fmla="*/ 2147483646 w 3137"/>
                <a:gd name="T3" fmla="*/ 59405287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w="9525">
              <a:noFill/>
              <a:round/>
              <a:headEnd/>
              <a:tailEnd/>
            </a:ln>
          </p:spPr>
          <p:txBody>
            <a:bodyPr lIns="91425" tIns="91425" rIns="91425" bIns="91425" anchor="ctr"/>
            <a:lstStyle/>
            <a:p>
              <a:pPr>
                <a:defRPr/>
              </a:pPr>
              <a:endParaRPr lang="en-US"/>
            </a:p>
          </p:txBody>
        </p:sp>
        <p:sp>
          <p:nvSpPr>
            <p:cNvPr id="16" name="Google Shape;156;p3">
              <a:extLst>
                <a:ext uri="{FF2B5EF4-FFF2-40B4-BE49-F238E27FC236}">
                  <a16:creationId xmlns:a16="http://schemas.microsoft.com/office/drawing/2014/main" id="{58DA9919-6B06-4847-A0E7-14C1E7DDA752}"/>
                </a:ext>
              </a:extLst>
            </p:cNvPr>
            <p:cNvSpPr>
              <a:spLocks/>
            </p:cNvSpPr>
            <p:nvPr/>
          </p:nvSpPr>
          <p:spPr bwMode="auto">
            <a:xfrm>
              <a:off x="1829909" y="4540447"/>
              <a:ext cx="125733" cy="87753"/>
            </a:xfrm>
            <a:custGeom>
              <a:avLst/>
              <a:gdLst>
                <a:gd name="T0" fmla="*/ 2147483646 w 2602"/>
                <a:gd name="T1" fmla="*/ 5379364 h 1822"/>
                <a:gd name="T2" fmla="*/ 2147483646 w 2602"/>
                <a:gd name="T3" fmla="*/ 2147483646 h 1822"/>
                <a:gd name="T4" fmla="*/ 2147483646 w 2602"/>
                <a:gd name="T5" fmla="*/ 2147483646 h 1822"/>
                <a:gd name="T6" fmla="*/ 2147483646 w 2602"/>
                <a:gd name="T7" fmla="*/ 2147483646 h 1822"/>
                <a:gd name="T8" fmla="*/ 2147483646 w 2602"/>
                <a:gd name="T9" fmla="*/ 172948412 h 1822"/>
                <a:gd name="T10" fmla="*/ 2147483646 w 2602"/>
                <a:gd name="T11" fmla="*/ 5379364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w="9525">
              <a:noFill/>
              <a:round/>
              <a:headEnd/>
              <a:tailEnd/>
            </a:ln>
          </p:spPr>
          <p:txBody>
            <a:bodyPr lIns="91425" tIns="91425" rIns="91425" bIns="91425" anchor="ctr"/>
            <a:lstStyle/>
            <a:p>
              <a:pPr>
                <a:defRPr/>
              </a:pPr>
              <a:endParaRPr lang="en-US"/>
            </a:p>
          </p:txBody>
        </p:sp>
        <p:sp>
          <p:nvSpPr>
            <p:cNvPr id="17" name="Google Shape;157;p3">
              <a:extLst>
                <a:ext uri="{FF2B5EF4-FFF2-40B4-BE49-F238E27FC236}">
                  <a16:creationId xmlns:a16="http://schemas.microsoft.com/office/drawing/2014/main" id="{3BBFE714-72CF-4A11-AAB1-A6FC9F48FB02}"/>
                </a:ext>
              </a:extLst>
            </p:cNvPr>
            <p:cNvSpPr>
              <a:spLocks/>
            </p:cNvSpPr>
            <p:nvPr/>
          </p:nvSpPr>
          <p:spPr bwMode="auto">
            <a:xfrm>
              <a:off x="1742567" y="4815215"/>
              <a:ext cx="125734" cy="87034"/>
            </a:xfrm>
            <a:custGeom>
              <a:avLst/>
              <a:gdLst>
                <a:gd name="T0" fmla="*/ 2147483646 w 2610"/>
                <a:gd name="T1" fmla="*/ 0 h 1814"/>
                <a:gd name="T2" fmla="*/ 2147483646 w 2610"/>
                <a:gd name="T3" fmla="*/ 162074752 h 1814"/>
                <a:gd name="T4" fmla="*/ 0 w 2610"/>
                <a:gd name="T5" fmla="*/ 2147483646 h 1814"/>
                <a:gd name="T6" fmla="*/ 534978779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w="9525">
              <a:noFill/>
              <a:round/>
              <a:headEnd/>
              <a:tailEnd/>
            </a:ln>
          </p:spPr>
          <p:txBody>
            <a:bodyPr lIns="91425" tIns="91425" rIns="91425" bIns="91425" anchor="ctr"/>
            <a:lstStyle/>
            <a:p>
              <a:pPr>
                <a:defRPr/>
              </a:pPr>
              <a:endParaRPr lang="en-US"/>
            </a:p>
          </p:txBody>
        </p:sp>
        <p:sp>
          <p:nvSpPr>
            <p:cNvPr id="18" name="Google Shape;158;p3">
              <a:extLst>
                <a:ext uri="{FF2B5EF4-FFF2-40B4-BE49-F238E27FC236}">
                  <a16:creationId xmlns:a16="http://schemas.microsoft.com/office/drawing/2014/main" id="{7285D717-F0EC-47BD-B57D-A9B361DE53EB}"/>
                </a:ext>
              </a:extLst>
            </p:cNvPr>
            <p:cNvSpPr>
              <a:spLocks/>
            </p:cNvSpPr>
            <p:nvPr/>
          </p:nvSpPr>
          <p:spPr bwMode="auto">
            <a:xfrm>
              <a:off x="1983477" y="4682866"/>
              <a:ext cx="125733" cy="87753"/>
            </a:xfrm>
            <a:custGeom>
              <a:avLst/>
              <a:gdLst>
                <a:gd name="T0" fmla="*/ 2147483646 w 2610"/>
                <a:gd name="T1" fmla="*/ 5379299 h 1814"/>
                <a:gd name="T2" fmla="*/ 2147483646 w 2610"/>
                <a:gd name="T3" fmla="*/ 162074752 h 1814"/>
                <a:gd name="T4" fmla="*/ 0 w 2610"/>
                <a:gd name="T5" fmla="*/ 2147483646 h 1814"/>
                <a:gd name="T6" fmla="*/ 529599438 w 2610"/>
                <a:gd name="T7" fmla="*/ 2147483646 h 1814"/>
                <a:gd name="T8" fmla="*/ 2147483646 w 2610"/>
                <a:gd name="T9" fmla="*/ 2147483646 h 1814"/>
                <a:gd name="T10" fmla="*/ 2147483646 w 2610"/>
                <a:gd name="T11" fmla="*/ 5379299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w="9525">
              <a:noFill/>
              <a:round/>
              <a:headEnd/>
              <a:tailEnd/>
            </a:ln>
          </p:spPr>
          <p:txBody>
            <a:bodyPr lIns="91425" tIns="91425" rIns="91425" bIns="91425" anchor="ctr"/>
            <a:lstStyle/>
            <a:p>
              <a:pPr>
                <a:defRPr/>
              </a:pPr>
              <a:endParaRPr lang="en-US"/>
            </a:p>
          </p:txBody>
        </p:sp>
        <p:sp>
          <p:nvSpPr>
            <p:cNvPr id="19" name="Google Shape;159;p3">
              <a:extLst>
                <a:ext uri="{FF2B5EF4-FFF2-40B4-BE49-F238E27FC236}">
                  <a16:creationId xmlns:a16="http://schemas.microsoft.com/office/drawing/2014/main" id="{AE9ECD0A-2D68-4AD0-9715-97363C640CB8}"/>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913267507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1799631606 h 19364"/>
                <a:gd name="T102" fmla="*/ 2147483646 w 14492"/>
                <a:gd name="T103" fmla="*/ 2147483646 h 19364"/>
                <a:gd name="T104" fmla="*/ 2147483646 w 14492"/>
                <a:gd name="T105" fmla="*/ 2147483646 h 19364"/>
                <a:gd name="T106" fmla="*/ 2147483646 w 14492"/>
                <a:gd name="T107" fmla="*/ 1097083901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grpSp>
        <p:nvGrpSpPr>
          <p:cNvPr id="20" name="Google Shape;160;p3">
            <a:extLst>
              <a:ext uri="{FF2B5EF4-FFF2-40B4-BE49-F238E27FC236}">
                <a16:creationId xmlns:a16="http://schemas.microsoft.com/office/drawing/2014/main" id="{4AFD7D19-CD1E-4576-A68C-6E4DFC7617DE}"/>
              </a:ext>
            </a:extLst>
          </p:cNvPr>
          <p:cNvGrpSpPr>
            <a:grpSpLocks/>
          </p:cNvGrpSpPr>
          <p:nvPr/>
        </p:nvGrpSpPr>
        <p:grpSpPr bwMode="auto">
          <a:xfrm>
            <a:off x="430213" y="439738"/>
            <a:ext cx="1098550" cy="1484312"/>
            <a:chOff x="918850" y="1629150"/>
            <a:chExt cx="442250" cy="453124"/>
          </a:xfrm>
        </p:grpSpPr>
        <p:sp>
          <p:nvSpPr>
            <p:cNvPr id="21" name="Google Shape;161;p3">
              <a:extLst>
                <a:ext uri="{FF2B5EF4-FFF2-40B4-BE49-F238E27FC236}">
                  <a16:creationId xmlns:a16="http://schemas.microsoft.com/office/drawing/2014/main" id="{1807EE76-6FDE-492C-BA51-6D6C4B630F78}"/>
                </a:ext>
              </a:extLst>
            </p:cNvPr>
            <p:cNvSpPr/>
            <p:nvPr/>
          </p:nvSpPr>
          <p:spPr>
            <a:xfrm>
              <a:off x="1015992" y="1742067"/>
              <a:ext cx="267778" cy="24522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22" name="Google Shape;162;p3">
              <a:extLst>
                <a:ext uri="{FF2B5EF4-FFF2-40B4-BE49-F238E27FC236}">
                  <a16:creationId xmlns:a16="http://schemas.microsoft.com/office/drawing/2014/main" id="{0631A4A7-0B0C-4079-8D4E-F513C4F37924}"/>
                </a:ext>
              </a:extLst>
            </p:cNvPr>
            <p:cNvSpPr>
              <a:spLocks/>
            </p:cNvSpPr>
            <p:nvPr/>
          </p:nvSpPr>
          <p:spPr bwMode="auto">
            <a:xfrm>
              <a:off x="1016631" y="1729467"/>
              <a:ext cx="282478" cy="275267"/>
            </a:xfrm>
            <a:custGeom>
              <a:avLst/>
              <a:gdLst>
                <a:gd name="T0" fmla="*/ 2147483646 w 8839"/>
                <a:gd name="T1" fmla="*/ 1043262 h 8612"/>
                <a:gd name="T2" fmla="*/ 665860055 w 8839"/>
                <a:gd name="T3" fmla="*/ 1827716039 h 8612"/>
                <a:gd name="T4" fmla="*/ 687745035 w 8839"/>
                <a:gd name="T5" fmla="*/ 1929832756 h 8612"/>
                <a:gd name="T6" fmla="*/ 731512949 w 8839"/>
                <a:gd name="T7" fmla="*/ 1965284105 h 8612"/>
                <a:gd name="T8" fmla="*/ 763801932 w 8839"/>
                <a:gd name="T9" fmla="*/ 1943400176 h 8612"/>
                <a:gd name="T10" fmla="*/ 2147483646 w 8839"/>
                <a:gd name="T11" fmla="*/ 408463734 h 8612"/>
                <a:gd name="T12" fmla="*/ 2147483646 w 8839"/>
                <a:gd name="T13" fmla="*/ 2147483646 h 8612"/>
                <a:gd name="T14" fmla="*/ 2147483646 w 8839"/>
                <a:gd name="T15" fmla="*/ 2147483646 h 8612"/>
                <a:gd name="T16" fmla="*/ 2147483646 w 8839"/>
                <a:gd name="T17" fmla="*/ 2147483646 h 8612"/>
                <a:gd name="T18" fmla="*/ 1253575664 w 8839"/>
                <a:gd name="T19" fmla="*/ 2147483646 h 8612"/>
                <a:gd name="T20" fmla="*/ 1222298281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1908992088 h 8612"/>
                <a:gd name="T50" fmla="*/ 920123478 w 8839"/>
                <a:gd name="T51" fmla="*/ 2147483646 h 8612"/>
                <a:gd name="T52" fmla="*/ 35419796 w 8839"/>
                <a:gd name="T53" fmla="*/ 2147483646 h 8612"/>
                <a:gd name="T54" fmla="*/ 344899454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5015727 h 8612"/>
                <a:gd name="T64" fmla="*/ 2147483646 w 8839"/>
                <a:gd name="T65" fmla="*/ 1043262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23" name="Google Shape;163;p3">
              <a:extLst>
                <a:ext uri="{FF2B5EF4-FFF2-40B4-BE49-F238E27FC236}">
                  <a16:creationId xmlns:a16="http://schemas.microsoft.com/office/drawing/2014/main" id="{C6E3A3E7-DFFC-479C-A985-D1AEDE7FF9A0}"/>
                </a:ext>
              </a:extLst>
            </p:cNvPr>
            <p:cNvSpPr>
              <a:spLocks/>
            </p:cNvSpPr>
            <p:nvPr/>
          </p:nvSpPr>
          <p:spPr bwMode="auto">
            <a:xfrm>
              <a:off x="1150839" y="1629150"/>
              <a:ext cx="11504" cy="52824"/>
            </a:xfrm>
            <a:custGeom>
              <a:avLst/>
              <a:gdLst>
                <a:gd name="T0" fmla="*/ 128185698 w 366"/>
                <a:gd name="T1" fmla="*/ 0 h 1660"/>
                <a:gd name="T2" fmla="*/ 31280012 w 366"/>
                <a:gd name="T3" fmla="*/ 106291068 h 1660"/>
                <a:gd name="T4" fmla="*/ 109430535 w 366"/>
                <a:gd name="T5" fmla="*/ 1627666519 h 1660"/>
                <a:gd name="T6" fmla="*/ 218861070 w 366"/>
                <a:gd name="T7" fmla="*/ 1729782489 h 1660"/>
                <a:gd name="T8" fmla="*/ 267819247 w 366"/>
                <a:gd name="T9" fmla="*/ 1676653825 h 1660"/>
                <a:gd name="T10" fmla="*/ 344959101 w 366"/>
                <a:gd name="T11" fmla="*/ 190698144 h 1660"/>
                <a:gd name="T12" fmla="*/ 128185698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24" name="Google Shape;164;p3">
              <a:extLst>
                <a:ext uri="{FF2B5EF4-FFF2-40B4-BE49-F238E27FC236}">
                  <a16:creationId xmlns:a16="http://schemas.microsoft.com/office/drawing/2014/main" id="{5C02D26B-FA76-4BBF-B862-CC9630C4191C}"/>
                </a:ext>
              </a:extLst>
            </p:cNvPr>
            <p:cNvSpPr>
              <a:spLocks/>
            </p:cNvSpPr>
            <p:nvPr/>
          </p:nvSpPr>
          <p:spPr bwMode="auto">
            <a:xfrm>
              <a:off x="1248620" y="1681974"/>
              <a:ext cx="30676" cy="46524"/>
            </a:xfrm>
            <a:custGeom>
              <a:avLst/>
              <a:gdLst>
                <a:gd name="T0" fmla="*/ 786711700 w 975"/>
                <a:gd name="T1" fmla="*/ 0 h 1449"/>
                <a:gd name="T2" fmla="*/ 709612751 w 975"/>
                <a:gd name="T3" fmla="*/ 41682215 h 1449"/>
                <a:gd name="T4" fmla="*/ 6261511 w 975"/>
                <a:gd name="T5" fmla="*/ 1397414950 h 1449"/>
                <a:gd name="T6" fmla="*/ 68782622 w 975"/>
                <a:gd name="T7" fmla="*/ 1508927541 h 1449"/>
                <a:gd name="T8" fmla="*/ 105245075 w 975"/>
                <a:gd name="T9" fmla="*/ 1492261588 h 1449"/>
                <a:gd name="T10" fmla="*/ 512657151 w 975"/>
                <a:gd name="T11" fmla="*/ 914932448 h 1449"/>
                <a:gd name="T12" fmla="*/ 946127853 w 975"/>
                <a:gd name="T13" fmla="*/ 263631470 h 1449"/>
                <a:gd name="T14" fmla="*/ 786711700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25" name="Google Shape;165;p3">
              <a:extLst>
                <a:ext uri="{FF2B5EF4-FFF2-40B4-BE49-F238E27FC236}">
                  <a16:creationId xmlns:a16="http://schemas.microsoft.com/office/drawing/2014/main" id="{0C079909-D44A-4DE0-9283-B542C5BD226A}"/>
                </a:ext>
              </a:extLst>
            </p:cNvPr>
            <p:cNvSpPr>
              <a:spLocks/>
            </p:cNvSpPr>
            <p:nvPr/>
          </p:nvSpPr>
          <p:spPr bwMode="auto">
            <a:xfrm>
              <a:off x="1308695" y="1782291"/>
              <a:ext cx="52405" cy="28108"/>
            </a:xfrm>
            <a:custGeom>
              <a:avLst/>
              <a:gdLst>
                <a:gd name="T0" fmla="*/ 1480746021 w 1642"/>
                <a:gd name="T1" fmla="*/ 0 h 879"/>
                <a:gd name="T2" fmla="*/ 1422397765 w 1642"/>
                <a:gd name="T3" fmla="*/ 18753083 h 879"/>
                <a:gd name="T4" fmla="*/ 584588251 w 1642"/>
                <a:gd name="T5" fmla="*/ 427216588 h 879"/>
                <a:gd name="T6" fmla="*/ 0 w 1642"/>
                <a:gd name="T7" fmla="*/ 863859207 h 879"/>
                <a:gd name="T8" fmla="*/ 31277512 w 1642"/>
                <a:gd name="T9" fmla="*/ 912813645 h 879"/>
                <a:gd name="T10" fmla="*/ 66697445 w 1642"/>
                <a:gd name="T11" fmla="*/ 915944452 h 879"/>
                <a:gd name="T12" fmla="*/ 327191915 w 1642"/>
                <a:gd name="T13" fmla="*/ 832581938 h 879"/>
                <a:gd name="T14" fmla="*/ 788822019 w 1642"/>
                <a:gd name="T15" fmla="*/ 677304128 h 879"/>
                <a:gd name="T16" fmla="*/ 1630806606 w 1642"/>
                <a:gd name="T17" fmla="*/ 262579074 h 879"/>
                <a:gd name="T18" fmla="*/ 1480746021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26" name="Google Shape;166;p3">
              <a:extLst>
                <a:ext uri="{FF2B5EF4-FFF2-40B4-BE49-F238E27FC236}">
                  <a16:creationId xmlns:a16="http://schemas.microsoft.com/office/drawing/2014/main" id="{45768436-DBBE-4E5F-8EA8-5ACEBFEF58BB}"/>
                </a:ext>
              </a:extLst>
            </p:cNvPr>
            <p:cNvSpPr>
              <a:spLocks/>
            </p:cNvSpPr>
            <p:nvPr/>
          </p:nvSpPr>
          <p:spPr bwMode="auto">
            <a:xfrm>
              <a:off x="1297830" y="1901994"/>
              <a:ext cx="51127" cy="22778"/>
            </a:xfrm>
            <a:custGeom>
              <a:avLst/>
              <a:gdLst>
                <a:gd name="T0" fmla="*/ 87537557 w 1598"/>
                <a:gd name="T1" fmla="*/ 1043263 h 720"/>
                <a:gd name="T2" fmla="*/ 21883886 w 1598"/>
                <a:gd name="T3" fmla="*/ 142754134 h 720"/>
                <a:gd name="T4" fmla="*/ 14579044 w 1598"/>
                <a:gd name="T5" fmla="*/ 151103276 h 720"/>
                <a:gd name="T6" fmla="*/ 32287872 w 1598"/>
                <a:gd name="T7" fmla="*/ 171943973 h 720"/>
                <a:gd name="T8" fmla="*/ 100028033 w 1598"/>
                <a:gd name="T9" fmla="*/ 249045202 h 720"/>
                <a:gd name="T10" fmla="*/ 106290636 w 1598"/>
                <a:gd name="T11" fmla="*/ 253220268 h 720"/>
                <a:gd name="T12" fmla="*/ 504349987 w 1598"/>
                <a:gd name="T13" fmla="*/ 422033429 h 720"/>
                <a:gd name="T14" fmla="*/ 1426523043 w 1598"/>
                <a:gd name="T15" fmla="*/ 731514228 h 720"/>
                <a:gd name="T16" fmla="*/ 1506787388 w 1598"/>
                <a:gd name="T17" fmla="*/ 750267377 h 720"/>
                <a:gd name="T18" fmla="*/ 1497395033 w 1598"/>
                <a:gd name="T19" fmla="*/ 442874158 h 720"/>
                <a:gd name="T20" fmla="*/ 124000487 w 1598"/>
                <a:gd name="T21" fmla="*/ 6261593 h 720"/>
                <a:gd name="T22" fmla="*/ 87537557 w 1598"/>
                <a:gd name="T23" fmla="*/ 1043263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27" name="Google Shape;167;p3">
              <a:extLst>
                <a:ext uri="{FF2B5EF4-FFF2-40B4-BE49-F238E27FC236}">
                  <a16:creationId xmlns:a16="http://schemas.microsoft.com/office/drawing/2014/main" id="{03C3172F-CDE5-47F0-A915-C7903DCE1709}"/>
                </a:ext>
              </a:extLst>
            </p:cNvPr>
            <p:cNvSpPr>
              <a:spLocks/>
            </p:cNvSpPr>
            <p:nvPr/>
          </p:nvSpPr>
          <p:spPr bwMode="auto">
            <a:xfrm>
              <a:off x="1208357" y="2023635"/>
              <a:ext cx="40263" cy="45070"/>
            </a:xfrm>
            <a:custGeom>
              <a:avLst/>
              <a:gdLst>
                <a:gd name="T0" fmla="*/ 149017502 w 1262"/>
                <a:gd name="T1" fmla="*/ 0 h 1421"/>
                <a:gd name="T2" fmla="*/ 28146742 w 1262"/>
                <a:gd name="T3" fmla="*/ 141711186 h 1421"/>
                <a:gd name="T4" fmla="*/ 454325718 w 1262"/>
                <a:gd name="T5" fmla="*/ 972213436 h 1421"/>
                <a:gd name="T6" fmla="*/ 1038914656 w 1262"/>
                <a:gd name="T7" fmla="*/ 1475524257 h 1421"/>
                <a:gd name="T8" fmla="*/ 1082683805 w 1262"/>
                <a:gd name="T9" fmla="*/ 1479698337 h 1421"/>
                <a:gd name="T10" fmla="*/ 1173352953 w 1262"/>
                <a:gd name="T11" fmla="*/ 1194189468 h 1421"/>
                <a:gd name="T12" fmla="*/ 703372144 w 1262"/>
                <a:gd name="T13" fmla="*/ 683572728 h 1421"/>
                <a:gd name="T14" fmla="*/ 264669888 w 1262"/>
                <a:gd name="T15" fmla="*/ 42725792 h 1421"/>
                <a:gd name="T16" fmla="*/ 149017502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28" name="Google Shape;168;p3">
              <a:extLst>
                <a:ext uri="{FF2B5EF4-FFF2-40B4-BE49-F238E27FC236}">
                  <a16:creationId xmlns:a16="http://schemas.microsoft.com/office/drawing/2014/main" id="{91344F98-9C7A-4212-BEA6-9209FD8A6D1E}"/>
                </a:ext>
              </a:extLst>
            </p:cNvPr>
            <p:cNvSpPr>
              <a:spLocks/>
            </p:cNvSpPr>
            <p:nvPr/>
          </p:nvSpPr>
          <p:spPr bwMode="auto">
            <a:xfrm>
              <a:off x="1102908" y="2034781"/>
              <a:ext cx="14060" cy="47493"/>
            </a:xfrm>
            <a:custGeom>
              <a:avLst/>
              <a:gdLst>
                <a:gd name="T0" fmla="*/ 177176102 w 447"/>
                <a:gd name="T1" fmla="*/ 1043253 h 1491"/>
                <a:gd name="T2" fmla="*/ 106299328 w 447"/>
                <a:gd name="T3" fmla="*/ 65651678 h 1491"/>
                <a:gd name="T4" fmla="*/ 50035054 w 447"/>
                <a:gd name="T5" fmla="*/ 916967520 h 1491"/>
                <a:gd name="T6" fmla="*/ 184449666 w 447"/>
                <a:gd name="T7" fmla="*/ 1523386243 h 1491"/>
                <a:gd name="T8" fmla="*/ 238658994 w 447"/>
                <a:gd name="T9" fmla="*/ 1552575551 h 1491"/>
                <a:gd name="T10" fmla="*/ 271993916 w 447"/>
                <a:gd name="T11" fmla="*/ 1541128485 h 1491"/>
                <a:gd name="T12" fmla="*/ 394959668 w 447"/>
                <a:gd name="T13" fmla="*/ 977400950 h 1491"/>
                <a:gd name="T14" fmla="*/ 338695393 w 447"/>
                <a:gd name="T15" fmla="*/ 132346577 h 1491"/>
                <a:gd name="T16" fmla="*/ 177176102 w 447"/>
                <a:gd name="T17" fmla="*/ 1043253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29" name="Google Shape;169;p3">
              <a:extLst>
                <a:ext uri="{FF2B5EF4-FFF2-40B4-BE49-F238E27FC236}">
                  <a16:creationId xmlns:a16="http://schemas.microsoft.com/office/drawing/2014/main" id="{FBD52955-5895-4D14-B082-BC9E83BBD1B3}"/>
                </a:ext>
              </a:extLst>
            </p:cNvPr>
            <p:cNvSpPr>
              <a:spLocks/>
            </p:cNvSpPr>
            <p:nvPr/>
          </p:nvSpPr>
          <p:spPr bwMode="auto">
            <a:xfrm>
              <a:off x="950804" y="2001342"/>
              <a:ext cx="62631" cy="33924"/>
            </a:xfrm>
            <a:custGeom>
              <a:avLst/>
              <a:gdLst>
                <a:gd name="T0" fmla="*/ 1732951608 w 1949"/>
                <a:gd name="T1" fmla="*/ 1043273 h 1066"/>
                <a:gd name="T2" fmla="*/ 952466384 w 1949"/>
                <a:gd name="T3" fmla="*/ 314706694 h 1066"/>
                <a:gd name="T4" fmla="*/ 145888045 w 1949"/>
                <a:gd name="T5" fmla="*/ 832608742 h 1066"/>
                <a:gd name="T6" fmla="*/ 331371564 w 1949"/>
                <a:gd name="T7" fmla="*/ 1110851730 h 1066"/>
                <a:gd name="T8" fmla="*/ 413693347 w 1949"/>
                <a:gd name="T9" fmla="*/ 1088966362 h 1066"/>
                <a:gd name="T10" fmla="*/ 1867391215 w 1949"/>
                <a:gd name="T11" fmla="*/ 268849413 h 1066"/>
                <a:gd name="T12" fmla="*/ 1741300875 w 1949"/>
                <a:gd name="T13" fmla="*/ 1043273 h 1066"/>
                <a:gd name="T14" fmla="*/ 1732951608 w 1949"/>
                <a:gd name="T15" fmla="*/ 1043273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30" name="Google Shape;170;p3">
              <a:extLst>
                <a:ext uri="{FF2B5EF4-FFF2-40B4-BE49-F238E27FC236}">
                  <a16:creationId xmlns:a16="http://schemas.microsoft.com/office/drawing/2014/main" id="{11A52005-3CF3-4506-8D83-5B9C3A962B81}"/>
                </a:ext>
              </a:extLst>
            </p:cNvPr>
            <p:cNvSpPr>
              <a:spLocks/>
            </p:cNvSpPr>
            <p:nvPr/>
          </p:nvSpPr>
          <p:spPr bwMode="auto">
            <a:xfrm>
              <a:off x="923323" y="1883093"/>
              <a:ext cx="69022" cy="14054"/>
            </a:xfrm>
            <a:custGeom>
              <a:avLst/>
              <a:gdLst>
                <a:gd name="T0" fmla="*/ 1828732509 w 2151"/>
                <a:gd name="T1" fmla="*/ 1043260 h 439"/>
                <a:gd name="T2" fmla="*/ 208403278 w 2151"/>
                <a:gd name="T3" fmla="*/ 129217353 h 439"/>
                <a:gd name="T4" fmla="*/ 257389943 w 2151"/>
                <a:gd name="T5" fmla="*/ 432433370 h 439"/>
                <a:gd name="T6" fmla="*/ 661672467 w 2151"/>
                <a:gd name="T7" fmla="*/ 457447958 h 439"/>
                <a:gd name="T8" fmla="*/ 1990236656 w 2151"/>
                <a:gd name="T9" fmla="*/ 361594242 h 439"/>
                <a:gd name="T10" fmla="*/ 1941249991 w 2151"/>
                <a:gd name="T11" fmla="*/ 3130769 h 439"/>
                <a:gd name="T12" fmla="*/ 1828732509 w 2151"/>
                <a:gd name="T13" fmla="*/ 1043260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31" name="Google Shape;171;p3">
              <a:extLst>
                <a:ext uri="{FF2B5EF4-FFF2-40B4-BE49-F238E27FC236}">
                  <a16:creationId xmlns:a16="http://schemas.microsoft.com/office/drawing/2014/main" id="{925A3DCA-2A58-4DC2-AF1D-833AC3C957F2}"/>
                </a:ext>
              </a:extLst>
            </p:cNvPr>
            <p:cNvSpPr>
              <a:spLocks/>
            </p:cNvSpPr>
            <p:nvPr/>
          </p:nvSpPr>
          <p:spPr bwMode="auto">
            <a:xfrm>
              <a:off x="918850" y="1768237"/>
              <a:ext cx="74773" cy="18901"/>
            </a:xfrm>
            <a:custGeom>
              <a:avLst/>
              <a:gdLst>
                <a:gd name="T0" fmla="*/ 494952206 w 2332"/>
                <a:gd name="T1" fmla="*/ 1043263 h 600"/>
                <a:gd name="T2" fmla="*/ 141708320 w 2332"/>
                <a:gd name="T3" fmla="*/ 29189840 h 600"/>
                <a:gd name="T4" fmla="*/ 233419312 w 2332"/>
                <a:gd name="T5" fmla="*/ 282377455 h 600"/>
                <a:gd name="T6" fmla="*/ 2147483646 w 2332"/>
                <a:gd name="T7" fmla="*/ 621048062 h 600"/>
                <a:gd name="T8" fmla="*/ 2147483646 w 2332"/>
                <a:gd name="T9" fmla="*/ 625223160 h 600"/>
                <a:gd name="T10" fmla="*/ 2147483646 w 2332"/>
                <a:gd name="T11" fmla="*/ 299076761 h 600"/>
                <a:gd name="T12" fmla="*/ 494952206 w 2332"/>
                <a:gd name="T13" fmla="*/ 1043263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32" name="Google Shape;172;p3">
              <a:extLst>
                <a:ext uri="{FF2B5EF4-FFF2-40B4-BE49-F238E27FC236}">
                  <a16:creationId xmlns:a16="http://schemas.microsoft.com/office/drawing/2014/main" id="{D778F24E-EB6E-4D4F-AD65-18B5BFA53B67}"/>
                </a:ext>
              </a:extLst>
            </p:cNvPr>
            <p:cNvSpPr>
              <a:spLocks/>
            </p:cNvSpPr>
            <p:nvPr/>
          </p:nvSpPr>
          <p:spPr bwMode="auto">
            <a:xfrm>
              <a:off x="1011518" y="1660650"/>
              <a:ext cx="35150" cy="38770"/>
            </a:xfrm>
            <a:custGeom>
              <a:avLst/>
              <a:gdLst>
                <a:gd name="T0" fmla="*/ 142750243 w 1093"/>
                <a:gd name="T1" fmla="*/ 1043251 h 1211"/>
                <a:gd name="T2" fmla="*/ 122953199 w 1093"/>
                <a:gd name="T3" fmla="*/ 4174986 h 1211"/>
                <a:gd name="T4" fmla="*/ 60433362 w 1093"/>
                <a:gd name="T5" fmla="*/ 26058436 h 1211"/>
                <a:gd name="T6" fmla="*/ 11447059 w 1093"/>
                <a:gd name="T7" fmla="*/ 141705516 h 1211"/>
                <a:gd name="T8" fmla="*/ 700215636 w 1093"/>
                <a:gd name="T9" fmla="*/ 1152430637 h 1211"/>
                <a:gd name="T10" fmla="*/ 919052955 w 1093"/>
                <a:gd name="T11" fmla="*/ 1260805693 h 1211"/>
                <a:gd name="T12" fmla="*/ 1059715701 w 1093"/>
                <a:gd name="T13" fmla="*/ 1068026524 h 1211"/>
                <a:gd name="T14" fmla="*/ 560596142 w 1093"/>
                <a:gd name="T15" fmla="*/ 476190233 h 1211"/>
                <a:gd name="T16" fmla="*/ 328224300 w 1093"/>
                <a:gd name="T17" fmla="*/ 201094444 h 1211"/>
                <a:gd name="T18" fmla="*/ 142750243 w 1093"/>
                <a:gd name="T19" fmla="*/ 1043251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w="9525">
              <a:noFill/>
              <a:round/>
              <a:headEnd/>
              <a:tailEnd/>
            </a:ln>
          </p:spPr>
          <p:txBody>
            <a:bodyPr lIns="91425" tIns="91425" rIns="91425" bIns="91425" anchor="ctr"/>
            <a:lstStyle/>
            <a:p>
              <a:pPr>
                <a:defRPr/>
              </a:pPr>
              <a:endParaRPr lang="en-US"/>
            </a:p>
          </p:txBody>
        </p:sp>
      </p:grpSp>
      <p:sp>
        <p:nvSpPr>
          <p:cNvPr id="33" name="Google Shape;173;p3">
            <a:extLst>
              <a:ext uri="{FF2B5EF4-FFF2-40B4-BE49-F238E27FC236}">
                <a16:creationId xmlns:a16="http://schemas.microsoft.com/office/drawing/2014/main" id="{68D9AE04-DD8B-49F7-867F-ED9C074E3D5D}"/>
              </a:ext>
            </a:extLst>
          </p:cNvPr>
          <p:cNvSpPr>
            <a:spLocks/>
          </p:cNvSpPr>
          <p:nvPr/>
        </p:nvSpPr>
        <p:spPr bwMode="auto">
          <a:xfrm>
            <a:off x="430213" y="4545013"/>
            <a:ext cx="180975" cy="238125"/>
          </a:xfrm>
          <a:custGeom>
            <a:avLst/>
            <a:gdLst>
              <a:gd name="T0" fmla="*/ 943748692 w 7736"/>
              <a:gd name="T1" fmla="*/ 1386240 h 6918"/>
              <a:gd name="T2" fmla="*/ 937155152 w 7736"/>
              <a:gd name="T3" fmla="*/ 2813923 h 6918"/>
              <a:gd name="T4" fmla="*/ 820649432 w 7736"/>
              <a:gd name="T5" fmla="*/ 2147483646 h 6918"/>
              <a:gd name="T6" fmla="*/ 819753002 w 7736"/>
              <a:gd name="T7" fmla="*/ 2147483646 h 6918"/>
              <a:gd name="T8" fmla="*/ 816757206 w 7736"/>
              <a:gd name="T9" fmla="*/ 2147483646 h 6918"/>
              <a:gd name="T10" fmla="*/ 19166062 w 7736"/>
              <a:gd name="T11" fmla="*/ 2147483646 h 6918"/>
              <a:gd name="T12" fmla="*/ 807769888 w 7736"/>
              <a:gd name="T13" fmla="*/ 2147483646 h 6918"/>
              <a:gd name="T14" fmla="*/ 794595395 w 7736"/>
              <a:gd name="T15" fmla="*/ 2147483646 h 6918"/>
              <a:gd name="T16" fmla="*/ 811367117 w 7736"/>
              <a:gd name="T17" fmla="*/ 2147483646 h 6918"/>
              <a:gd name="T18" fmla="*/ 1314838842 w 7736"/>
              <a:gd name="T19" fmla="*/ 2147483646 h 6918"/>
              <a:gd name="T20" fmla="*/ 1993824945 w 7736"/>
              <a:gd name="T21" fmla="*/ 2147483646 h 6918"/>
              <a:gd name="T22" fmla="*/ 2056418223 w 7736"/>
              <a:gd name="T23" fmla="*/ 2147483646 h 6918"/>
              <a:gd name="T24" fmla="*/ 1692215510 w 7736"/>
              <a:gd name="T25" fmla="*/ 2147483646 h 6918"/>
              <a:gd name="T26" fmla="*/ 2147483646 w 7736"/>
              <a:gd name="T27" fmla="*/ 2147483646 h 6918"/>
              <a:gd name="T28" fmla="*/ 2129202293 w 7736"/>
              <a:gd name="T29" fmla="*/ 2147483646 h 6918"/>
              <a:gd name="T30" fmla="*/ 1470585702 w 7736"/>
              <a:gd name="T31" fmla="*/ 2147483646 h 6918"/>
              <a:gd name="T32" fmla="*/ 943748692 w 7736"/>
              <a:gd name="T33" fmla="*/ 1386240 h 69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rgbClr val="FECE5F"/>
          </a:solidFill>
          <a:ln w="9525">
            <a:noFill/>
            <a:round/>
            <a:headEnd/>
            <a:tailEnd/>
          </a:ln>
        </p:spPr>
        <p:txBody>
          <a:bodyPr lIns="91425" tIns="91425" rIns="91425" bIns="91425" anchor="ctr"/>
          <a:lstStyle/>
          <a:p>
            <a:pPr>
              <a:defRPr/>
            </a:pPr>
            <a:endParaRPr lang="en-US"/>
          </a:p>
        </p:txBody>
      </p:sp>
      <p:sp>
        <p:nvSpPr>
          <p:cNvPr id="34" name="Google Shape;174;p3">
            <a:extLst>
              <a:ext uri="{FF2B5EF4-FFF2-40B4-BE49-F238E27FC236}">
                <a16:creationId xmlns:a16="http://schemas.microsoft.com/office/drawing/2014/main" id="{0FD502C5-BE77-47EB-9D11-799EAF54E99A}"/>
              </a:ext>
            </a:extLst>
          </p:cNvPr>
          <p:cNvSpPr/>
          <p:nvPr/>
        </p:nvSpPr>
        <p:spPr>
          <a:xfrm>
            <a:off x="-4763" y="1562100"/>
            <a:ext cx="723901" cy="148431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p>
        </p:txBody>
      </p:sp>
      <p:sp>
        <p:nvSpPr>
          <p:cNvPr id="35" name="Google Shape;175;p3">
            <a:extLst>
              <a:ext uri="{FF2B5EF4-FFF2-40B4-BE49-F238E27FC236}">
                <a16:creationId xmlns:a16="http://schemas.microsoft.com/office/drawing/2014/main" id="{DEC94CEA-B313-4D6D-8C44-02B2A7CAB7B5}"/>
              </a:ext>
            </a:extLst>
          </p:cNvPr>
          <p:cNvSpPr>
            <a:spLocks/>
          </p:cNvSpPr>
          <p:nvPr/>
        </p:nvSpPr>
        <p:spPr bwMode="auto">
          <a:xfrm>
            <a:off x="1022350" y="2146300"/>
            <a:ext cx="282575" cy="37147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337861946 h 6358"/>
              <a:gd name="T64" fmla="*/ 2147483646 w 6432"/>
              <a:gd name="T65" fmla="*/ 885543466 h 6358"/>
              <a:gd name="T66" fmla="*/ 2147483646 w 6432"/>
              <a:gd name="T67" fmla="*/ 2147483646 h 6358"/>
              <a:gd name="T68" fmla="*/ 2147483646 w 6432"/>
              <a:gd name="T69" fmla="*/ 2147483646 h 6358"/>
              <a:gd name="T70" fmla="*/ 469416780 w 6432"/>
              <a:gd name="T71" fmla="*/ 2147483646 h 6358"/>
              <a:gd name="T72" fmla="*/ 707772043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1281843547 h 6358"/>
              <a:gd name="T102" fmla="*/ 2147483646 w 6432"/>
              <a:gd name="T103" fmla="*/ 1083794204 h 6358"/>
              <a:gd name="T104" fmla="*/ 2147483646 w 6432"/>
              <a:gd name="T105" fmla="*/ 384533240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36" name="Google Shape;176;p3">
            <a:extLst>
              <a:ext uri="{FF2B5EF4-FFF2-40B4-BE49-F238E27FC236}">
                <a16:creationId xmlns:a16="http://schemas.microsoft.com/office/drawing/2014/main" id="{0A7BE57C-FECA-4459-9094-72C7E50974BF}"/>
              </a:ext>
            </a:extLst>
          </p:cNvPr>
          <p:cNvSpPr/>
          <p:nvPr/>
        </p:nvSpPr>
        <p:spPr>
          <a:xfrm>
            <a:off x="719138" y="2905125"/>
            <a:ext cx="282575" cy="327025"/>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lIns="91425" tIns="91425" rIns="91425" bIns="91425" anchor="ctr"/>
          <a:lstStyle/>
          <a:p>
            <a:pPr>
              <a:spcBef>
                <a:spcPts val="0"/>
              </a:spcBef>
              <a:spcAft>
                <a:spcPts val="0"/>
              </a:spcAft>
              <a:defRPr/>
            </a:pPr>
            <a:endParaRPr/>
          </a:p>
        </p:txBody>
      </p:sp>
      <p:sp>
        <p:nvSpPr>
          <p:cNvPr id="37" name="Google Shape;177;p3">
            <a:extLst>
              <a:ext uri="{FF2B5EF4-FFF2-40B4-BE49-F238E27FC236}">
                <a16:creationId xmlns:a16="http://schemas.microsoft.com/office/drawing/2014/main" id="{34B3A616-7910-448A-8AC8-21FD9CC10FED}"/>
              </a:ext>
            </a:extLst>
          </p:cNvPr>
          <p:cNvSpPr>
            <a:spLocks/>
          </p:cNvSpPr>
          <p:nvPr/>
        </p:nvSpPr>
        <p:spPr bwMode="auto">
          <a:xfrm>
            <a:off x="8382000" y="3938588"/>
            <a:ext cx="214313" cy="333375"/>
          </a:xfrm>
          <a:custGeom>
            <a:avLst/>
            <a:gdLst>
              <a:gd name="T0" fmla="*/ 2147483646 w 6128"/>
              <a:gd name="T1" fmla="*/ 4881180 h 7092"/>
              <a:gd name="T2" fmla="*/ 2147483646 w 6128"/>
              <a:gd name="T3" fmla="*/ 97638966 h 7092"/>
              <a:gd name="T4" fmla="*/ 2147483646 w 6128"/>
              <a:gd name="T5" fmla="*/ 2147483646 h 7092"/>
              <a:gd name="T6" fmla="*/ 8080243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4881180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w="9525">
            <a:noFill/>
            <a:round/>
            <a:headEnd/>
            <a:tailEnd/>
          </a:ln>
        </p:spPr>
        <p:txBody>
          <a:bodyPr lIns="91425" tIns="91425" rIns="91425" bIns="91425" anchor="ctr"/>
          <a:lstStyle/>
          <a:p>
            <a:pPr>
              <a:defRPr/>
            </a:pPr>
            <a:endParaRPr lang="en-US"/>
          </a:p>
        </p:txBody>
      </p:sp>
      <p:sp>
        <p:nvSpPr>
          <p:cNvPr id="38" name="Google Shape;178;p3">
            <a:extLst>
              <a:ext uri="{FF2B5EF4-FFF2-40B4-BE49-F238E27FC236}">
                <a16:creationId xmlns:a16="http://schemas.microsoft.com/office/drawing/2014/main" id="{678431A0-62D5-4A65-94E7-ADF49C5EC2C8}"/>
              </a:ext>
            </a:extLst>
          </p:cNvPr>
          <p:cNvSpPr>
            <a:spLocks/>
          </p:cNvSpPr>
          <p:nvPr/>
        </p:nvSpPr>
        <p:spPr bwMode="auto">
          <a:xfrm>
            <a:off x="8601075" y="4273550"/>
            <a:ext cx="136525" cy="211138"/>
          </a:xfrm>
          <a:custGeom>
            <a:avLst/>
            <a:gdLst>
              <a:gd name="T0" fmla="*/ 2147483646 w 3884"/>
              <a:gd name="T1" fmla="*/ 4871628 h 4495"/>
              <a:gd name="T2" fmla="*/ 2147483646 w 3884"/>
              <a:gd name="T3" fmla="*/ 63322095 h 4495"/>
              <a:gd name="T4" fmla="*/ 1827355068 w 3884"/>
              <a:gd name="T5" fmla="*/ 2147483646 h 4495"/>
              <a:gd name="T6" fmla="*/ 53419695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4871628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w="9525">
            <a:noFill/>
            <a:round/>
            <a:headEnd/>
            <a:tailEnd/>
          </a:ln>
        </p:spPr>
        <p:txBody>
          <a:bodyPr lIns="91425" tIns="91425" rIns="91425" bIns="91425" anchor="ctr"/>
          <a:lstStyle/>
          <a:p>
            <a:pPr>
              <a:defRPr/>
            </a:pPr>
            <a:endParaRPr lang="en-US"/>
          </a:p>
        </p:txBody>
      </p:sp>
      <p:sp>
        <p:nvSpPr>
          <p:cNvPr id="39" name="Google Shape;179;p3">
            <a:extLst>
              <a:ext uri="{FF2B5EF4-FFF2-40B4-BE49-F238E27FC236}">
                <a16:creationId xmlns:a16="http://schemas.microsoft.com/office/drawing/2014/main" id="{F9AD246D-C727-4149-A6CB-F63067568602}"/>
              </a:ext>
            </a:extLst>
          </p:cNvPr>
          <p:cNvSpPr>
            <a:spLocks/>
          </p:cNvSpPr>
          <p:nvPr/>
        </p:nvSpPr>
        <p:spPr bwMode="auto">
          <a:xfrm rot="737986">
            <a:off x="882650" y="3776663"/>
            <a:ext cx="374650" cy="658812"/>
          </a:xfrm>
          <a:custGeom>
            <a:avLst/>
            <a:gdLst>
              <a:gd name="T0" fmla="*/ 2147483646 w 9852"/>
              <a:gd name="T1" fmla="*/ 1463884521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1698115804 w 9852"/>
              <a:gd name="T87" fmla="*/ 2147483646 h 13001"/>
              <a:gd name="T88" fmla="*/ 1422052563 w 9852"/>
              <a:gd name="T89" fmla="*/ 2147483646 h 13001"/>
              <a:gd name="T90" fmla="*/ 2147483646 w 9852"/>
              <a:gd name="T91" fmla="*/ 2147483646 h 13001"/>
              <a:gd name="T92" fmla="*/ 2147483646 w 9852"/>
              <a:gd name="T93" fmla="*/ 1463884521 h 13001"/>
              <a:gd name="T94" fmla="*/ 2147483646 w 9852"/>
              <a:gd name="T95" fmla="*/ 6635297 h 13001"/>
              <a:gd name="T96" fmla="*/ 2147483646 w 9852"/>
              <a:gd name="T97" fmla="*/ 79115411 h 13001"/>
              <a:gd name="T98" fmla="*/ 2147483646 w 9852"/>
              <a:gd name="T99" fmla="*/ 26415468 h 13001"/>
              <a:gd name="T100" fmla="*/ 2147483646 w 9852"/>
              <a:gd name="T101" fmla="*/ 2147483646 h 13001"/>
              <a:gd name="T102" fmla="*/ 361796143 w 9852"/>
              <a:gd name="T103" fmla="*/ 2147483646 h 13001"/>
              <a:gd name="T104" fmla="*/ 1442950367 w 9852"/>
              <a:gd name="T105" fmla="*/ 2147483646 h 13001"/>
              <a:gd name="T106" fmla="*/ 1944867778 w 9852"/>
              <a:gd name="T107" fmla="*/ 2147483646 h 13001"/>
              <a:gd name="T108" fmla="*/ 1986661902 w 9852"/>
              <a:gd name="T109" fmla="*/ 2147483646 h 13001"/>
              <a:gd name="T110" fmla="*/ 2147483646 w 9852"/>
              <a:gd name="T111" fmla="*/ 2147483646 h 13001"/>
              <a:gd name="T112" fmla="*/ 2147483646 w 9852"/>
              <a:gd name="T113" fmla="*/ 791277552 h 13001"/>
              <a:gd name="T114" fmla="*/ 2147483646 w 9852"/>
              <a:gd name="T115" fmla="*/ 6635297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40" name="Google Shape;180;p3">
            <a:extLst>
              <a:ext uri="{FF2B5EF4-FFF2-40B4-BE49-F238E27FC236}">
                <a16:creationId xmlns:a16="http://schemas.microsoft.com/office/drawing/2014/main" id="{9C019C92-C5F3-4F87-83D8-946948D5FFDC}"/>
              </a:ext>
            </a:extLst>
          </p:cNvPr>
          <p:cNvSpPr>
            <a:spLocks/>
          </p:cNvSpPr>
          <p:nvPr/>
        </p:nvSpPr>
        <p:spPr bwMode="auto">
          <a:xfrm>
            <a:off x="180975" y="295275"/>
            <a:ext cx="180975" cy="239713"/>
          </a:xfrm>
          <a:custGeom>
            <a:avLst/>
            <a:gdLst>
              <a:gd name="T0" fmla="*/ 1654608815 w 6432"/>
              <a:gd name="T1" fmla="*/ 733483173 h 6358"/>
              <a:gd name="T2" fmla="*/ 2147483646 w 6432"/>
              <a:gd name="T3" fmla="*/ 2147483646 h 6358"/>
              <a:gd name="T4" fmla="*/ 1645832344 w 6432"/>
              <a:gd name="T5" fmla="*/ 2147483646 h 6358"/>
              <a:gd name="T6" fmla="*/ 1654608815 w 6432"/>
              <a:gd name="T7" fmla="*/ 733483173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1442774089 w 6432"/>
              <a:gd name="T17" fmla="*/ 2147483646 h 6358"/>
              <a:gd name="T18" fmla="*/ 1418939243 w 6432"/>
              <a:gd name="T19" fmla="*/ 2147483646 h 6358"/>
              <a:gd name="T20" fmla="*/ 409258615 w 6432"/>
              <a:gd name="T21" fmla="*/ 2147483646 h 6358"/>
              <a:gd name="T22" fmla="*/ 1442774089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1870832551 w 6432"/>
              <a:gd name="T33" fmla="*/ 2147483646 h 6358"/>
              <a:gd name="T34" fmla="*/ 1596938706 w 6432"/>
              <a:gd name="T35" fmla="*/ 2147483646 h 6358"/>
              <a:gd name="T36" fmla="*/ 1637056660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1586291513 w 6432"/>
              <a:gd name="T53" fmla="*/ 2147483646 h 6358"/>
              <a:gd name="T54" fmla="*/ 2147483646 w 6432"/>
              <a:gd name="T55" fmla="*/ 2147483646 h 6358"/>
              <a:gd name="T56" fmla="*/ 1487257333 w 6432"/>
              <a:gd name="T57" fmla="*/ 2147483646 h 6358"/>
              <a:gd name="T58" fmla="*/ 1586291513 w 6432"/>
              <a:gd name="T59" fmla="*/ 2147483646 h 6358"/>
              <a:gd name="T60" fmla="*/ 1630150911 w 6432"/>
              <a:gd name="T61" fmla="*/ 0 h 6358"/>
              <a:gd name="T62" fmla="*/ 1611974910 w 6432"/>
              <a:gd name="T63" fmla="*/ 58577970 h 6358"/>
              <a:gd name="T64" fmla="*/ 1607608860 w 6432"/>
              <a:gd name="T65" fmla="*/ 153545904 h 6358"/>
              <a:gd name="T66" fmla="*/ 1590679734 w 6432"/>
              <a:gd name="T67" fmla="*/ 523342266 h 6358"/>
              <a:gd name="T68" fmla="*/ 1453421283 w 6432"/>
              <a:gd name="T69" fmla="*/ 2147483646 h 6358"/>
              <a:gd name="T70" fmla="*/ 78964496 w 6432"/>
              <a:gd name="T71" fmla="*/ 2147483646 h 6358"/>
              <a:gd name="T72" fmla="*/ 119082450 w 6432"/>
              <a:gd name="T73" fmla="*/ 2147483646 h 6358"/>
              <a:gd name="T74" fmla="*/ 1413304117 w 6432"/>
              <a:gd name="T75" fmla="*/ 2147483646 h 6358"/>
              <a:gd name="T76" fmla="*/ 1344986814 w 6432"/>
              <a:gd name="T77" fmla="*/ 2147483646 h 6358"/>
              <a:gd name="T78" fmla="*/ 1423327492 w 6432"/>
              <a:gd name="T79" fmla="*/ 2147483646 h 6358"/>
              <a:gd name="T80" fmla="*/ 1457185687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1665256797 w 6432"/>
              <a:gd name="T101" fmla="*/ 222253350 h 6358"/>
              <a:gd name="T102" fmla="*/ 1650220566 w 6432"/>
              <a:gd name="T103" fmla="*/ 187898911 h 6358"/>
              <a:gd name="T104" fmla="*/ 1647703854 w 6432"/>
              <a:gd name="T105" fmla="*/ 66670451 h 6358"/>
              <a:gd name="T106" fmla="*/ 1630150911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w="9525">
            <a:noFill/>
            <a:round/>
            <a:headEnd/>
            <a:tailEnd/>
          </a:ln>
        </p:spPr>
        <p:txBody>
          <a:bodyPr lIns="91425" tIns="91425" rIns="91425" bIns="91425" anchor="ctr"/>
          <a:lstStyle/>
          <a:p>
            <a:pPr>
              <a:defRPr/>
            </a:pPr>
            <a:endParaRPr lang="en-US"/>
          </a:p>
        </p:txBody>
      </p:sp>
      <p:sp>
        <p:nvSpPr>
          <p:cNvPr id="41" name="Google Shape;181;p3">
            <a:extLst>
              <a:ext uri="{FF2B5EF4-FFF2-40B4-BE49-F238E27FC236}">
                <a16:creationId xmlns:a16="http://schemas.microsoft.com/office/drawing/2014/main" id="{97D315C8-83AD-409C-8CB1-FEF5DE53EE99}"/>
              </a:ext>
            </a:extLst>
          </p:cNvPr>
          <p:cNvSpPr/>
          <p:nvPr/>
        </p:nvSpPr>
        <p:spPr>
          <a:xfrm>
            <a:off x="7572375" y="357188"/>
            <a:ext cx="274638" cy="319087"/>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nvGrpSpPr>
          <p:cNvPr id="42" name="Google Shape;182;p3">
            <a:extLst>
              <a:ext uri="{FF2B5EF4-FFF2-40B4-BE49-F238E27FC236}">
                <a16:creationId xmlns:a16="http://schemas.microsoft.com/office/drawing/2014/main" id="{E536CCBD-B0B7-4747-94D1-C497B7AE6866}"/>
              </a:ext>
            </a:extLst>
          </p:cNvPr>
          <p:cNvGrpSpPr>
            <a:grpSpLocks/>
          </p:cNvGrpSpPr>
          <p:nvPr/>
        </p:nvGrpSpPr>
        <p:grpSpPr bwMode="auto">
          <a:xfrm rot="18434104" flipH="1">
            <a:off x="8222456" y="2185195"/>
            <a:ext cx="593725" cy="715962"/>
            <a:chOff x="304350" y="3911000"/>
            <a:chExt cx="581394" cy="933655"/>
          </a:xfrm>
        </p:grpSpPr>
        <p:sp>
          <p:nvSpPr>
            <p:cNvPr id="43" name="Google Shape;183;p3">
              <a:extLst>
                <a:ext uri="{FF2B5EF4-FFF2-40B4-BE49-F238E27FC236}">
                  <a16:creationId xmlns:a16="http://schemas.microsoft.com/office/drawing/2014/main" id="{D0F78824-7328-41F3-945B-B327C9536D50}"/>
                </a:ext>
              </a:extLst>
            </p:cNvPr>
            <p:cNvSpPr/>
            <p:nvPr/>
          </p:nvSpPr>
          <p:spPr>
            <a:xfrm>
              <a:off x="318029" y="3995144"/>
              <a:ext cx="90163" cy="113861"/>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44" name="Google Shape;184;p3">
              <a:extLst>
                <a:ext uri="{FF2B5EF4-FFF2-40B4-BE49-F238E27FC236}">
                  <a16:creationId xmlns:a16="http://schemas.microsoft.com/office/drawing/2014/main" id="{4F214594-F052-4929-AA83-E527C94E48B3}"/>
                </a:ext>
              </a:extLst>
            </p:cNvPr>
            <p:cNvSpPr/>
            <p:nvPr/>
          </p:nvSpPr>
          <p:spPr>
            <a:xfrm>
              <a:off x="440691" y="4036996"/>
              <a:ext cx="96381" cy="157334"/>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45" name="Google Shape;185;p3">
              <a:extLst>
                <a:ext uri="{FF2B5EF4-FFF2-40B4-BE49-F238E27FC236}">
                  <a16:creationId xmlns:a16="http://schemas.microsoft.com/office/drawing/2014/main" id="{C5B1E52D-296C-46FA-9D1C-39B4F68A10A5}"/>
                </a:ext>
              </a:extLst>
            </p:cNvPr>
            <p:cNvSpPr/>
            <p:nvPr/>
          </p:nvSpPr>
          <p:spPr>
            <a:xfrm>
              <a:off x="297730" y="4178418"/>
              <a:ext cx="144572" cy="10972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46" name="Google Shape;186;p3">
              <a:extLst>
                <a:ext uri="{FF2B5EF4-FFF2-40B4-BE49-F238E27FC236}">
                  <a16:creationId xmlns:a16="http://schemas.microsoft.com/office/drawing/2014/main" id="{6699A6C5-B4E3-4E71-8BDB-0BECA23F98D4}"/>
                </a:ext>
              </a:extLst>
            </p:cNvPr>
            <p:cNvSpPr/>
            <p:nvPr/>
          </p:nvSpPr>
          <p:spPr>
            <a:xfrm>
              <a:off x="505914" y="4198059"/>
              <a:ext cx="111926" cy="188387"/>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47" name="Google Shape;187;p3">
              <a:extLst>
                <a:ext uri="{FF2B5EF4-FFF2-40B4-BE49-F238E27FC236}">
                  <a16:creationId xmlns:a16="http://schemas.microsoft.com/office/drawing/2014/main" id="{3AD172BC-99C1-4379-A6B2-30BF18F25411}"/>
                </a:ext>
              </a:extLst>
            </p:cNvPr>
            <p:cNvSpPr/>
            <p:nvPr/>
          </p:nvSpPr>
          <p:spPr>
            <a:xfrm>
              <a:off x="307946" y="4378459"/>
              <a:ext cx="234733" cy="118000"/>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48" name="Google Shape;188;p3">
              <a:extLst>
                <a:ext uri="{FF2B5EF4-FFF2-40B4-BE49-F238E27FC236}">
                  <a16:creationId xmlns:a16="http://schemas.microsoft.com/office/drawing/2014/main" id="{E4DEDF95-7ECC-494F-9D55-1FFC0C8D6DFD}"/>
                </a:ext>
              </a:extLst>
            </p:cNvPr>
            <p:cNvSpPr/>
            <p:nvPr/>
          </p:nvSpPr>
          <p:spPr>
            <a:xfrm>
              <a:off x="603644" y="4323323"/>
              <a:ext cx="115035" cy="219440"/>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49" name="Google Shape;189;p3">
              <a:extLst>
                <a:ext uri="{FF2B5EF4-FFF2-40B4-BE49-F238E27FC236}">
                  <a16:creationId xmlns:a16="http://schemas.microsoft.com/office/drawing/2014/main" id="{45F2727A-AD39-417A-82FC-1AD78FAA6F18}"/>
                </a:ext>
              </a:extLst>
            </p:cNvPr>
            <p:cNvSpPr/>
            <p:nvPr/>
          </p:nvSpPr>
          <p:spPr>
            <a:xfrm>
              <a:off x="350907" y="4535810"/>
              <a:ext cx="298470" cy="105579"/>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50" name="Google Shape;190;p3">
              <a:extLst>
                <a:ext uri="{FF2B5EF4-FFF2-40B4-BE49-F238E27FC236}">
                  <a16:creationId xmlns:a16="http://schemas.microsoft.com/office/drawing/2014/main" id="{0E491328-6B80-4D7F-88DC-A60574FB71F9}"/>
                </a:ext>
              </a:extLst>
            </p:cNvPr>
            <p:cNvSpPr/>
            <p:nvPr/>
          </p:nvSpPr>
          <p:spPr>
            <a:xfrm>
              <a:off x="721478" y="4498489"/>
              <a:ext cx="129026" cy="194598"/>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51" name="Google Shape;191;p3">
              <a:extLst>
                <a:ext uri="{FF2B5EF4-FFF2-40B4-BE49-F238E27FC236}">
                  <a16:creationId xmlns:a16="http://schemas.microsoft.com/office/drawing/2014/main" id="{C33D8344-4BA7-4B1B-A3F8-449D4E373ABF}"/>
                </a:ext>
              </a:extLst>
            </p:cNvPr>
            <p:cNvSpPr/>
            <p:nvPr/>
          </p:nvSpPr>
          <p:spPr>
            <a:xfrm>
              <a:off x="435289" y="4681367"/>
              <a:ext cx="329560" cy="86948"/>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52" name="Google Shape;192;p3">
              <a:extLst>
                <a:ext uri="{FF2B5EF4-FFF2-40B4-BE49-F238E27FC236}">
                  <a16:creationId xmlns:a16="http://schemas.microsoft.com/office/drawing/2014/main" id="{A4B54488-3742-49A9-B7B7-A35C0B013392}"/>
                </a:ext>
              </a:extLst>
            </p:cNvPr>
            <p:cNvSpPr>
              <a:spLocks/>
            </p:cNvSpPr>
            <p:nvPr/>
          </p:nvSpPr>
          <p:spPr bwMode="auto">
            <a:xfrm>
              <a:off x="400273" y="3909121"/>
              <a:ext cx="483459" cy="933656"/>
            </a:xfrm>
            <a:custGeom>
              <a:avLst/>
              <a:gdLst>
                <a:gd name="T0" fmla="*/ 2147483646 w 11000"/>
                <a:gd name="T1" fmla="*/ 0 h 21246"/>
                <a:gd name="T2" fmla="*/ 2147483646 w 11000"/>
                <a:gd name="T3" fmla="*/ 123053584 h 21246"/>
                <a:gd name="T4" fmla="*/ 354310474 w 11000"/>
                <a:gd name="T5" fmla="*/ 2147483646 h 21246"/>
                <a:gd name="T6" fmla="*/ 581749359 w 11000"/>
                <a:gd name="T7" fmla="*/ 2147483646 h 21246"/>
                <a:gd name="T8" fmla="*/ 1062848409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372895637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sp>
        <p:nvSpPr>
          <p:cNvPr id="53" name="Google Shape;193;p3">
            <a:extLst>
              <a:ext uri="{FF2B5EF4-FFF2-40B4-BE49-F238E27FC236}">
                <a16:creationId xmlns:a16="http://schemas.microsoft.com/office/drawing/2014/main" id="{40D9AD5D-EFF5-4875-B09A-5A81B6871604}"/>
              </a:ext>
            </a:extLst>
          </p:cNvPr>
          <p:cNvSpPr>
            <a:spLocks/>
          </p:cNvSpPr>
          <p:nvPr/>
        </p:nvSpPr>
        <p:spPr bwMode="auto">
          <a:xfrm>
            <a:off x="8129588" y="436563"/>
            <a:ext cx="180975" cy="239712"/>
          </a:xfrm>
          <a:custGeom>
            <a:avLst/>
            <a:gdLst>
              <a:gd name="T0" fmla="*/ 1654608815 w 6432"/>
              <a:gd name="T1" fmla="*/ 733472761 h 6358"/>
              <a:gd name="T2" fmla="*/ 2147483646 w 6432"/>
              <a:gd name="T3" fmla="*/ 2147483646 h 6358"/>
              <a:gd name="T4" fmla="*/ 1645832344 w 6432"/>
              <a:gd name="T5" fmla="*/ 2147483646 h 6358"/>
              <a:gd name="T6" fmla="*/ 1654608815 w 6432"/>
              <a:gd name="T7" fmla="*/ 733472761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1442774089 w 6432"/>
              <a:gd name="T17" fmla="*/ 2147483646 h 6358"/>
              <a:gd name="T18" fmla="*/ 1418939243 w 6432"/>
              <a:gd name="T19" fmla="*/ 2147483646 h 6358"/>
              <a:gd name="T20" fmla="*/ 409258615 w 6432"/>
              <a:gd name="T21" fmla="*/ 2147483646 h 6358"/>
              <a:gd name="T22" fmla="*/ 1442774089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1870832551 w 6432"/>
              <a:gd name="T33" fmla="*/ 2147483646 h 6358"/>
              <a:gd name="T34" fmla="*/ 1596938706 w 6432"/>
              <a:gd name="T35" fmla="*/ 2147483646 h 6358"/>
              <a:gd name="T36" fmla="*/ 1637056660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1586291513 w 6432"/>
              <a:gd name="T53" fmla="*/ 2147483646 h 6358"/>
              <a:gd name="T54" fmla="*/ 2147483646 w 6432"/>
              <a:gd name="T55" fmla="*/ 2147483646 h 6358"/>
              <a:gd name="T56" fmla="*/ 1487257333 w 6432"/>
              <a:gd name="T57" fmla="*/ 2147483646 h 6358"/>
              <a:gd name="T58" fmla="*/ 1586291513 w 6432"/>
              <a:gd name="T59" fmla="*/ 2147483646 h 6358"/>
              <a:gd name="T60" fmla="*/ 1630150911 w 6432"/>
              <a:gd name="T61" fmla="*/ 0 h 6358"/>
              <a:gd name="T62" fmla="*/ 1611974910 w 6432"/>
              <a:gd name="T63" fmla="*/ 58577462 h 6358"/>
              <a:gd name="T64" fmla="*/ 1607608860 w 6432"/>
              <a:gd name="T65" fmla="*/ 153543227 h 6358"/>
              <a:gd name="T66" fmla="*/ 1590679734 w 6432"/>
              <a:gd name="T67" fmla="*/ 523335069 h 6358"/>
              <a:gd name="T68" fmla="*/ 1453421283 w 6432"/>
              <a:gd name="T69" fmla="*/ 2147483646 h 6358"/>
              <a:gd name="T70" fmla="*/ 78964496 w 6432"/>
              <a:gd name="T71" fmla="*/ 2147483646 h 6358"/>
              <a:gd name="T72" fmla="*/ 119082450 w 6432"/>
              <a:gd name="T73" fmla="*/ 2147483646 h 6358"/>
              <a:gd name="T74" fmla="*/ 1413304117 w 6432"/>
              <a:gd name="T75" fmla="*/ 2147483646 h 6358"/>
              <a:gd name="T76" fmla="*/ 1344986814 w 6432"/>
              <a:gd name="T77" fmla="*/ 2147483646 h 6358"/>
              <a:gd name="T78" fmla="*/ 1423327492 w 6432"/>
              <a:gd name="T79" fmla="*/ 2147483646 h 6358"/>
              <a:gd name="T80" fmla="*/ 1457185687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1665256797 w 6432"/>
              <a:gd name="T101" fmla="*/ 222250085 h 6358"/>
              <a:gd name="T102" fmla="*/ 1650220566 w 6432"/>
              <a:gd name="T103" fmla="*/ 187897373 h 6358"/>
              <a:gd name="T104" fmla="*/ 1647703854 w 6432"/>
              <a:gd name="T105" fmla="*/ 66669909 h 6358"/>
              <a:gd name="T106" fmla="*/ 1630150911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54" name="Google Shape;194;p3">
            <a:extLst>
              <a:ext uri="{FF2B5EF4-FFF2-40B4-BE49-F238E27FC236}">
                <a16:creationId xmlns:a16="http://schemas.microsoft.com/office/drawing/2014/main" id="{C925E626-430D-4880-A4F9-589E9829BC79}"/>
              </a:ext>
            </a:extLst>
          </p:cNvPr>
          <p:cNvSpPr>
            <a:spLocks/>
          </p:cNvSpPr>
          <p:nvPr/>
        </p:nvSpPr>
        <p:spPr bwMode="auto">
          <a:xfrm rot="19199010">
            <a:off x="8293100" y="1033463"/>
            <a:ext cx="274638" cy="212725"/>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55" name="Google Shape;195;p3">
            <a:extLst>
              <a:ext uri="{FF2B5EF4-FFF2-40B4-BE49-F238E27FC236}">
                <a16:creationId xmlns:a16="http://schemas.microsoft.com/office/drawing/2014/main" id="{5B3B4A52-AA0D-47D9-A7FA-01798E80D7C6}"/>
              </a:ext>
            </a:extLst>
          </p:cNvPr>
          <p:cNvSpPr>
            <a:spLocks/>
          </p:cNvSpPr>
          <p:nvPr/>
        </p:nvSpPr>
        <p:spPr bwMode="auto">
          <a:xfrm rot="20330316">
            <a:off x="8201025" y="3032125"/>
            <a:ext cx="400050" cy="754063"/>
          </a:xfrm>
          <a:custGeom>
            <a:avLst/>
            <a:gdLst>
              <a:gd name="T0" fmla="*/ 2147483646 w 12330"/>
              <a:gd name="T1" fmla="*/ 2147483646 h 17374"/>
              <a:gd name="T2" fmla="*/ 2147483646 w 12330"/>
              <a:gd name="T3" fmla="*/ 2147483646 h 17374"/>
              <a:gd name="T4" fmla="*/ 2147483646 w 12330"/>
              <a:gd name="T5" fmla="*/ 2147483646 h 17374"/>
              <a:gd name="T6" fmla="*/ 2147483646 w 12330"/>
              <a:gd name="T7" fmla="*/ 2147483646 h 17374"/>
              <a:gd name="T8" fmla="*/ 2147483646 w 12330"/>
              <a:gd name="T9" fmla="*/ 2147483646 h 17374"/>
              <a:gd name="T10" fmla="*/ 2147483646 w 12330"/>
              <a:gd name="T11" fmla="*/ 2147483646 h 17374"/>
              <a:gd name="T12" fmla="*/ 2147483646 w 12330"/>
              <a:gd name="T13" fmla="*/ 2147483646 h 17374"/>
              <a:gd name="T14" fmla="*/ 2147483646 w 12330"/>
              <a:gd name="T15" fmla="*/ 2147483646 h 17374"/>
              <a:gd name="T16" fmla="*/ 2147483646 w 12330"/>
              <a:gd name="T17" fmla="*/ 2147483646 h 17374"/>
              <a:gd name="T18" fmla="*/ 2147483646 w 12330"/>
              <a:gd name="T19" fmla="*/ 2147483646 h 17374"/>
              <a:gd name="T20" fmla="*/ 2147483646 w 12330"/>
              <a:gd name="T21" fmla="*/ 2147483646 h 17374"/>
              <a:gd name="T22" fmla="*/ 2147483646 w 12330"/>
              <a:gd name="T23" fmla="*/ 0 h 17374"/>
              <a:gd name="T24" fmla="*/ 1345328956 w 12330"/>
              <a:gd name="T25" fmla="*/ 2147483646 h 17374"/>
              <a:gd name="T26" fmla="*/ 2147483646 w 12330"/>
              <a:gd name="T27" fmla="*/ 2147483646 h 17374"/>
              <a:gd name="T28" fmla="*/ 2147483646 w 12330"/>
              <a:gd name="T29" fmla="*/ 2147483646 h 17374"/>
              <a:gd name="T30" fmla="*/ 2147483646 w 12330"/>
              <a:gd name="T31" fmla="*/ 2147483646 h 17374"/>
              <a:gd name="T32" fmla="*/ 2147483646 w 12330"/>
              <a:gd name="T33" fmla="*/ 2147483646 h 17374"/>
              <a:gd name="T34" fmla="*/ 2147483646 w 12330"/>
              <a:gd name="T35" fmla="*/ 2147483646 h 17374"/>
              <a:gd name="T36" fmla="*/ 2147483646 w 12330"/>
              <a:gd name="T37" fmla="*/ 2147483646 h 17374"/>
              <a:gd name="T38" fmla="*/ 2147483646 w 12330"/>
              <a:gd name="T39" fmla="*/ 2147483646 h 17374"/>
              <a:gd name="T40" fmla="*/ 2147483646 w 12330"/>
              <a:gd name="T41" fmla="*/ 2147483646 h 17374"/>
              <a:gd name="T42" fmla="*/ 2147483646 w 12330"/>
              <a:gd name="T43" fmla="*/ 2147483646 h 17374"/>
              <a:gd name="T44" fmla="*/ 2147483646 w 12330"/>
              <a:gd name="T45" fmla="*/ 2147483646 h 17374"/>
              <a:gd name="T46" fmla="*/ 2147483646 w 12330"/>
              <a:gd name="T47" fmla="*/ 2147483646 h 17374"/>
              <a:gd name="T48" fmla="*/ 2147483646 w 12330"/>
              <a:gd name="T49" fmla="*/ 2147483646 h 17374"/>
              <a:gd name="T50" fmla="*/ 2147483646 w 12330"/>
              <a:gd name="T51" fmla="*/ 2147483646 h 17374"/>
              <a:gd name="T52" fmla="*/ 2147483646 w 12330"/>
              <a:gd name="T53" fmla="*/ 2147483646 h 17374"/>
              <a:gd name="T54" fmla="*/ 2147483646 w 12330"/>
              <a:gd name="T55" fmla="*/ 2147483646 h 17374"/>
              <a:gd name="T56" fmla="*/ 2147483646 w 12330"/>
              <a:gd name="T57" fmla="*/ 2147483646 h 17374"/>
              <a:gd name="T58" fmla="*/ 2147483646 w 12330"/>
              <a:gd name="T59" fmla="*/ 2147483646 h 17374"/>
              <a:gd name="T60" fmla="*/ 2147483646 w 12330"/>
              <a:gd name="T61" fmla="*/ 2147483646 h 17374"/>
              <a:gd name="T62" fmla="*/ 1518187738 w 12330"/>
              <a:gd name="T63" fmla="*/ 2147483646 h 17374"/>
              <a:gd name="T64" fmla="*/ 2147483646 w 12330"/>
              <a:gd name="T65" fmla="*/ 0 h 17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w="9525">
            <a:noFill/>
            <a:round/>
            <a:headEnd/>
            <a:tailEnd/>
          </a:ln>
        </p:spPr>
        <p:txBody>
          <a:bodyPr lIns="91425" tIns="91425" rIns="91425" bIns="91425" anchor="ctr"/>
          <a:lstStyle/>
          <a:p>
            <a:pPr>
              <a:defRPr/>
            </a:pPr>
            <a:endParaRPr lang="en-US"/>
          </a:p>
        </p:txBody>
      </p:sp>
      <p:sp>
        <p:nvSpPr>
          <p:cNvPr id="56" name="Google Shape;196;p3">
            <a:extLst>
              <a:ext uri="{FF2B5EF4-FFF2-40B4-BE49-F238E27FC236}">
                <a16:creationId xmlns:a16="http://schemas.microsoft.com/office/drawing/2014/main" id="{4A836608-4E0B-4D13-BE1E-0A24E060F2A3}"/>
              </a:ext>
            </a:extLst>
          </p:cNvPr>
          <p:cNvSpPr>
            <a:spLocks/>
          </p:cNvSpPr>
          <p:nvPr/>
        </p:nvSpPr>
        <p:spPr bwMode="auto">
          <a:xfrm>
            <a:off x="231775" y="5534025"/>
            <a:ext cx="250825" cy="301625"/>
          </a:xfrm>
          <a:custGeom>
            <a:avLst/>
            <a:gdLst>
              <a:gd name="T0" fmla="*/ 2147483646 w 6135"/>
              <a:gd name="T1" fmla="*/ 0 h 5548"/>
              <a:gd name="T2" fmla="*/ 2147483646 w 6135"/>
              <a:gd name="T3" fmla="*/ 2147483646 h 5548"/>
              <a:gd name="T4" fmla="*/ 2147483646 w 6135"/>
              <a:gd name="T5" fmla="*/ 2147483646 h 5548"/>
              <a:gd name="T6" fmla="*/ 2147483646 w 6135"/>
              <a:gd name="T7" fmla="*/ 2147483646 h 5548"/>
              <a:gd name="T8" fmla="*/ 2147483646 w 6135"/>
              <a:gd name="T9" fmla="*/ 2147483646 h 5548"/>
              <a:gd name="T10" fmla="*/ 2147483646 w 6135"/>
              <a:gd name="T11" fmla="*/ 1310437485 h 5548"/>
              <a:gd name="T12" fmla="*/ 2147483646 w 6135"/>
              <a:gd name="T13" fmla="*/ 104771031 h 5548"/>
              <a:gd name="T14" fmla="*/ 2147483646 w 6135"/>
              <a:gd name="T15" fmla="*/ 1188150946 h 5548"/>
              <a:gd name="T16" fmla="*/ 2147483646 w 6135"/>
              <a:gd name="T17" fmla="*/ 2147483646 h 5548"/>
              <a:gd name="T18" fmla="*/ 2147483646 w 6135"/>
              <a:gd name="T19" fmla="*/ 2147483646 h 5548"/>
              <a:gd name="T20" fmla="*/ 899682537 w 6135"/>
              <a:gd name="T21" fmla="*/ 2147483646 h 5548"/>
              <a:gd name="T22" fmla="*/ 162032500 w 6135"/>
              <a:gd name="T23" fmla="*/ 2147483646 h 5548"/>
              <a:gd name="T24" fmla="*/ 768335889 w 6135"/>
              <a:gd name="T25" fmla="*/ 2147483646 h 5548"/>
              <a:gd name="T26" fmla="*/ 2147483646 w 6135"/>
              <a:gd name="T27" fmla="*/ 2147483646 h 5548"/>
              <a:gd name="T28" fmla="*/ 2147483646 w 6135"/>
              <a:gd name="T29" fmla="*/ 2147483646 h 5548"/>
              <a:gd name="T30" fmla="*/ 2147483646 w 6135"/>
              <a:gd name="T31" fmla="*/ 2147483646 h 5548"/>
              <a:gd name="T32" fmla="*/ 2147483646 w 6135"/>
              <a:gd name="T33" fmla="*/ 2147483646 h 5548"/>
              <a:gd name="T34" fmla="*/ 2147483646 w 6135"/>
              <a:gd name="T35" fmla="*/ 2147483646 h 5548"/>
              <a:gd name="T36" fmla="*/ 2147483646 w 6135"/>
              <a:gd name="T37" fmla="*/ 2147483646 h 5548"/>
              <a:gd name="T38" fmla="*/ 2147483646 w 6135"/>
              <a:gd name="T39" fmla="*/ 2147483646 h 5548"/>
              <a:gd name="T40" fmla="*/ 2147483646 w 6135"/>
              <a:gd name="T41" fmla="*/ 2147483646 h 5548"/>
              <a:gd name="T42" fmla="*/ 2147483646 w 6135"/>
              <a:gd name="T43" fmla="*/ 2147483646 h 5548"/>
              <a:gd name="T44" fmla="*/ 2147483646 w 6135"/>
              <a:gd name="T45" fmla="*/ 2147483646 h 5548"/>
              <a:gd name="T46" fmla="*/ 2147483646 w 6135"/>
              <a:gd name="T47" fmla="*/ 2147483646 h 5548"/>
              <a:gd name="T48" fmla="*/ 2147483646 w 6135"/>
              <a:gd name="T49" fmla="*/ 2147483646 h 5548"/>
              <a:gd name="T50" fmla="*/ 2147483646 w 6135"/>
              <a:gd name="T51" fmla="*/ 2147483646 h 5548"/>
              <a:gd name="T52" fmla="*/ 2147483646 w 6135"/>
              <a:gd name="T53" fmla="*/ 2147483646 h 5548"/>
              <a:gd name="T54" fmla="*/ 2147483646 w 6135"/>
              <a:gd name="T55" fmla="*/ 2147483646 h 5548"/>
              <a:gd name="T56" fmla="*/ 2147483646 w 6135"/>
              <a:gd name="T57" fmla="*/ 2147483646 h 5548"/>
              <a:gd name="T58" fmla="*/ 2147483646 w 6135"/>
              <a:gd name="T59" fmla="*/ 2147483646 h 5548"/>
              <a:gd name="T60" fmla="*/ 2147483646 w 6135"/>
              <a:gd name="T61" fmla="*/ 2147483646 h 5548"/>
              <a:gd name="T62" fmla="*/ 2147483646 w 6135"/>
              <a:gd name="T63" fmla="*/ 2147483646 h 5548"/>
              <a:gd name="T64" fmla="*/ 2147483646 w 6135"/>
              <a:gd name="T65" fmla="*/ 2147483646 h 5548"/>
              <a:gd name="T66" fmla="*/ 2147483646 w 6135"/>
              <a:gd name="T67" fmla="*/ 2147483646 h 5548"/>
              <a:gd name="T68" fmla="*/ 2147483646 w 6135"/>
              <a:gd name="T69" fmla="*/ 2147483646 h 5548"/>
              <a:gd name="T70" fmla="*/ 2147483646 w 6135"/>
              <a:gd name="T71" fmla="*/ 0 h 55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5" h="5548" extrusionOk="0">
                <a:moveTo>
                  <a:pt x="4708" y="0"/>
                </a:moveTo>
                <a:cubicBezTo>
                  <a:pt x="4451" y="0"/>
                  <a:pt x="4174" y="126"/>
                  <a:pt x="3951" y="285"/>
                </a:cubicBezTo>
                <a:cubicBezTo>
                  <a:pt x="3481" y="624"/>
                  <a:pt x="3308" y="1237"/>
                  <a:pt x="3223" y="1798"/>
                </a:cubicBez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w="9525">
            <a:noFill/>
            <a:round/>
            <a:headEnd/>
            <a:tailEnd/>
          </a:ln>
        </p:spPr>
        <p:txBody>
          <a:bodyPr lIns="91425" tIns="91425" rIns="91425" bIns="91425" anchor="ctr"/>
          <a:lstStyle/>
          <a:p>
            <a:pPr>
              <a:defRPr/>
            </a:pPr>
            <a:endParaRPr lang="en-US"/>
          </a:p>
        </p:txBody>
      </p:sp>
      <p:sp>
        <p:nvSpPr>
          <p:cNvPr id="57" name="Google Shape;197;p3">
            <a:extLst>
              <a:ext uri="{FF2B5EF4-FFF2-40B4-BE49-F238E27FC236}">
                <a16:creationId xmlns:a16="http://schemas.microsoft.com/office/drawing/2014/main" id="{249F35D4-2EB1-48D2-BFC7-CBE12F8F193F}"/>
              </a:ext>
            </a:extLst>
          </p:cNvPr>
          <p:cNvSpPr>
            <a:spLocks/>
          </p:cNvSpPr>
          <p:nvPr/>
        </p:nvSpPr>
        <p:spPr bwMode="auto">
          <a:xfrm rot="19198911">
            <a:off x="290513" y="3784600"/>
            <a:ext cx="336550" cy="26035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nvGrpSpPr>
          <p:cNvPr id="58" name="Google Shape;198;p3">
            <a:extLst>
              <a:ext uri="{FF2B5EF4-FFF2-40B4-BE49-F238E27FC236}">
                <a16:creationId xmlns:a16="http://schemas.microsoft.com/office/drawing/2014/main" id="{64575947-A1D7-4512-A38E-999157C0374A}"/>
              </a:ext>
            </a:extLst>
          </p:cNvPr>
          <p:cNvGrpSpPr>
            <a:grpSpLocks/>
          </p:cNvGrpSpPr>
          <p:nvPr/>
        </p:nvGrpSpPr>
        <p:grpSpPr bwMode="auto">
          <a:xfrm>
            <a:off x="584200" y="5022850"/>
            <a:ext cx="882650" cy="1238250"/>
            <a:chOff x="2553549" y="1320203"/>
            <a:chExt cx="470564" cy="580913"/>
          </a:xfrm>
        </p:grpSpPr>
        <p:sp>
          <p:nvSpPr>
            <p:cNvPr id="59" name="Google Shape;199;p3">
              <a:extLst>
                <a:ext uri="{FF2B5EF4-FFF2-40B4-BE49-F238E27FC236}">
                  <a16:creationId xmlns:a16="http://schemas.microsoft.com/office/drawing/2014/main" id="{5CE53DBB-D458-43B1-B0F6-E458D726CEBC}"/>
                </a:ext>
              </a:extLst>
            </p:cNvPr>
            <p:cNvSpPr/>
            <p:nvPr/>
          </p:nvSpPr>
          <p:spPr>
            <a:xfrm>
              <a:off x="2562859" y="1336588"/>
              <a:ext cx="451945" cy="321736"/>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grpSp>
          <p:nvGrpSpPr>
            <p:cNvPr id="60" name="Google Shape;200;p3">
              <a:extLst>
                <a:ext uri="{FF2B5EF4-FFF2-40B4-BE49-F238E27FC236}">
                  <a16:creationId xmlns:a16="http://schemas.microsoft.com/office/drawing/2014/main" id="{EB56872F-4E72-4DB2-A86A-ECA2BF94FCB2}"/>
                </a:ext>
              </a:extLst>
            </p:cNvPr>
            <p:cNvGrpSpPr>
              <a:grpSpLocks/>
            </p:cNvGrpSpPr>
            <p:nvPr/>
          </p:nvGrpSpPr>
          <p:grpSpPr bwMode="auto">
            <a:xfrm>
              <a:off x="2553549" y="1320203"/>
              <a:ext cx="470564" cy="580913"/>
              <a:chOff x="2555011" y="1332053"/>
              <a:chExt cx="470564" cy="580913"/>
            </a:xfrm>
          </p:grpSpPr>
          <p:grpSp>
            <p:nvGrpSpPr>
              <p:cNvPr id="61" name="Google Shape;201;p3">
                <a:extLst>
                  <a:ext uri="{FF2B5EF4-FFF2-40B4-BE49-F238E27FC236}">
                    <a16:creationId xmlns:a16="http://schemas.microsoft.com/office/drawing/2014/main" id="{0F52CEFE-8A7D-4B79-916F-ACCA928777E4}"/>
                  </a:ext>
                </a:extLst>
              </p:cNvPr>
              <p:cNvGrpSpPr>
                <a:grpSpLocks/>
              </p:cNvGrpSpPr>
              <p:nvPr/>
            </p:nvGrpSpPr>
            <p:grpSpPr bwMode="auto">
              <a:xfrm>
                <a:off x="2555011" y="1332053"/>
                <a:ext cx="470564" cy="342462"/>
                <a:chOff x="2555011" y="1332053"/>
                <a:chExt cx="470564" cy="342462"/>
              </a:xfrm>
            </p:grpSpPr>
            <p:sp>
              <p:nvSpPr>
                <p:cNvPr id="64" name="Google Shape;202;p3">
                  <a:extLst>
                    <a:ext uri="{FF2B5EF4-FFF2-40B4-BE49-F238E27FC236}">
                      <a16:creationId xmlns:a16="http://schemas.microsoft.com/office/drawing/2014/main" id="{27ACE12A-F47C-4705-8724-BCE356A327BD}"/>
                    </a:ext>
                  </a:extLst>
                </p:cNvPr>
                <p:cNvSpPr>
                  <a:spLocks/>
                </p:cNvSpPr>
                <p:nvPr/>
              </p:nvSpPr>
              <p:spPr bwMode="auto">
                <a:xfrm>
                  <a:off x="2770827" y="1547289"/>
                  <a:ext cx="103253" cy="126609"/>
                </a:xfrm>
                <a:custGeom>
                  <a:avLst/>
                  <a:gdLst>
                    <a:gd name="T0" fmla="*/ 308347830 w 2292"/>
                    <a:gd name="T1" fmla="*/ 0 h 2880"/>
                    <a:gd name="T2" fmla="*/ 123357765 w 2292"/>
                    <a:gd name="T3" fmla="*/ 466877388 h 2880"/>
                    <a:gd name="T4" fmla="*/ 2147483646 w 2292"/>
                    <a:gd name="T5" fmla="*/ 2147483646 h 2880"/>
                    <a:gd name="T6" fmla="*/ 2147483646 w 2292"/>
                    <a:gd name="T7" fmla="*/ 2147483646 h 2880"/>
                    <a:gd name="T8" fmla="*/ 2147483646 w 2292"/>
                    <a:gd name="T9" fmla="*/ 2147483646 h 2880"/>
                    <a:gd name="T10" fmla="*/ 2147483646 w 2292"/>
                    <a:gd name="T11" fmla="*/ 2147483646 h 2880"/>
                    <a:gd name="T12" fmla="*/ 2147483646 w 2292"/>
                    <a:gd name="T13" fmla="*/ 2147483646 h 2880"/>
                    <a:gd name="T14" fmla="*/ 505755576 w 2292"/>
                    <a:gd name="T15" fmla="*/ 110318271 h 2880"/>
                    <a:gd name="T16" fmla="*/ 308347830 w 2292"/>
                    <a:gd name="T17" fmla="*/ 0 h 2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nvGrpSpPr>
                <p:cNvPr id="65" name="Google Shape;203;p3">
                  <a:extLst>
                    <a:ext uri="{FF2B5EF4-FFF2-40B4-BE49-F238E27FC236}">
                      <a16:creationId xmlns:a16="http://schemas.microsoft.com/office/drawing/2014/main" id="{A126249F-6437-4DB0-965C-8C7AC023743B}"/>
                    </a:ext>
                  </a:extLst>
                </p:cNvPr>
                <p:cNvGrpSpPr>
                  <a:grpSpLocks/>
                </p:cNvGrpSpPr>
                <p:nvPr/>
              </p:nvGrpSpPr>
              <p:grpSpPr bwMode="auto">
                <a:xfrm>
                  <a:off x="2555011" y="1332053"/>
                  <a:ext cx="470564" cy="342462"/>
                  <a:chOff x="2555011" y="1332053"/>
                  <a:chExt cx="470564" cy="342462"/>
                </a:xfrm>
              </p:grpSpPr>
              <p:sp>
                <p:nvSpPr>
                  <p:cNvPr id="66" name="Google Shape;204;p3">
                    <a:extLst>
                      <a:ext uri="{FF2B5EF4-FFF2-40B4-BE49-F238E27FC236}">
                        <a16:creationId xmlns:a16="http://schemas.microsoft.com/office/drawing/2014/main" id="{F23E4ED5-8F67-49F3-BD25-C362F75D6FE2}"/>
                      </a:ext>
                    </a:extLst>
                  </p:cNvPr>
                  <p:cNvSpPr>
                    <a:spLocks/>
                  </p:cNvSpPr>
                  <p:nvPr/>
                </p:nvSpPr>
                <p:spPr bwMode="auto">
                  <a:xfrm>
                    <a:off x="2765749" y="1335777"/>
                    <a:ext cx="250516" cy="218959"/>
                  </a:xfrm>
                  <a:custGeom>
                    <a:avLst/>
                    <a:gdLst>
                      <a:gd name="T0" fmla="*/ 2147483646 w 5561"/>
                      <a:gd name="T1" fmla="*/ 0 h 4991"/>
                      <a:gd name="T2" fmla="*/ 2147483646 w 5561"/>
                      <a:gd name="T3" fmla="*/ 7387507 h 4991"/>
                      <a:gd name="T4" fmla="*/ 2147483646 w 5561"/>
                      <a:gd name="T5" fmla="*/ 2147483646 h 4991"/>
                      <a:gd name="T6" fmla="*/ 382396506 w 5561"/>
                      <a:gd name="T7" fmla="*/ 2147483646 h 4991"/>
                      <a:gd name="T8" fmla="*/ 818206823 w 5561"/>
                      <a:gd name="T9" fmla="*/ 2147483646 h 4991"/>
                      <a:gd name="T10" fmla="*/ 1023740949 w 5561"/>
                      <a:gd name="T11" fmla="*/ 2147483646 h 4991"/>
                      <a:gd name="T12" fmla="*/ 2147483646 w 5561"/>
                      <a:gd name="T13" fmla="*/ 2147483646 h 4991"/>
                      <a:gd name="T14" fmla="*/ 2147483646 w 5561"/>
                      <a:gd name="T15" fmla="*/ 297789424 h 4991"/>
                      <a:gd name="T16" fmla="*/ 2147483646 w 5561"/>
                      <a:gd name="T17" fmla="*/ 0 h 4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67" name="Google Shape;205;p3">
                    <a:extLst>
                      <a:ext uri="{FF2B5EF4-FFF2-40B4-BE49-F238E27FC236}">
                        <a16:creationId xmlns:a16="http://schemas.microsoft.com/office/drawing/2014/main" id="{A7637E56-39F1-47F8-A649-62656C53764D}"/>
                      </a:ext>
                    </a:extLst>
                  </p:cNvPr>
                  <p:cNvSpPr>
                    <a:spLocks/>
                  </p:cNvSpPr>
                  <p:nvPr/>
                </p:nvSpPr>
                <p:spPr bwMode="auto">
                  <a:xfrm>
                    <a:off x="2858000" y="1334288"/>
                    <a:ext cx="163344" cy="340355"/>
                  </a:xfrm>
                  <a:custGeom>
                    <a:avLst/>
                    <a:gdLst>
                      <a:gd name="T0" fmla="*/ 2147483646 w 3623"/>
                      <a:gd name="T1" fmla="*/ 3694748 h 7766"/>
                      <a:gd name="T2" fmla="*/ 2147483646 w 3623"/>
                      <a:gd name="T3" fmla="*/ 91931099 h 7766"/>
                      <a:gd name="T4" fmla="*/ 2147483646 w 3623"/>
                      <a:gd name="T5" fmla="*/ 2147483646 h 7766"/>
                      <a:gd name="T6" fmla="*/ 176771590 w 3623"/>
                      <a:gd name="T7" fmla="*/ 2147483646 h 7766"/>
                      <a:gd name="T8" fmla="*/ 793555922 w 3623"/>
                      <a:gd name="T9" fmla="*/ 2147483646 h 7766"/>
                      <a:gd name="T10" fmla="*/ 1097795346 w 3623"/>
                      <a:gd name="T11" fmla="*/ 2147483646 h 7766"/>
                      <a:gd name="T12" fmla="*/ 2147483646 w 3623"/>
                      <a:gd name="T13" fmla="*/ 2147483646 h 7766"/>
                      <a:gd name="T14" fmla="*/ 2147483646 w 3623"/>
                      <a:gd name="T15" fmla="*/ 518343577 h 7766"/>
                      <a:gd name="T16" fmla="*/ 2147483646 w 3623"/>
                      <a:gd name="T17" fmla="*/ 3694748 h 7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68" name="Google Shape;206;p3">
                    <a:extLst>
                      <a:ext uri="{FF2B5EF4-FFF2-40B4-BE49-F238E27FC236}">
                        <a16:creationId xmlns:a16="http://schemas.microsoft.com/office/drawing/2014/main" id="{3AF73408-5CFD-46E5-93BB-82DA5A8A5BC3}"/>
                      </a:ext>
                    </a:extLst>
                  </p:cNvPr>
                  <p:cNvSpPr>
                    <a:spLocks/>
                  </p:cNvSpPr>
                  <p:nvPr/>
                </p:nvSpPr>
                <p:spPr bwMode="auto">
                  <a:xfrm>
                    <a:off x="2555011" y="1332053"/>
                    <a:ext cx="470564" cy="154166"/>
                  </a:xfrm>
                  <a:custGeom>
                    <a:avLst/>
                    <a:gdLst>
                      <a:gd name="T0" fmla="*/ 2147483646 w 10450"/>
                      <a:gd name="T1" fmla="*/ 1720407048 h 3518"/>
                      <a:gd name="T2" fmla="*/ 2147483646 w 10450"/>
                      <a:gd name="T3" fmla="*/ 1720407048 h 3518"/>
                      <a:gd name="T4" fmla="*/ 2147483646 w 10450"/>
                      <a:gd name="T5" fmla="*/ 2147483646 h 3518"/>
                      <a:gd name="T6" fmla="*/ 2147483646 w 10450"/>
                      <a:gd name="T7" fmla="*/ 2147483646 h 3518"/>
                      <a:gd name="T8" fmla="*/ 2147483646 w 10450"/>
                      <a:gd name="T9" fmla="*/ 2147483646 h 3518"/>
                      <a:gd name="T10" fmla="*/ 2147483646 w 10450"/>
                      <a:gd name="T11" fmla="*/ 2147483646 h 3518"/>
                      <a:gd name="T12" fmla="*/ 2147483646 w 10450"/>
                      <a:gd name="T13" fmla="*/ 2147483646 h 3518"/>
                      <a:gd name="T14" fmla="*/ 2147483646 w 10450"/>
                      <a:gd name="T15" fmla="*/ 2147483646 h 3518"/>
                      <a:gd name="T16" fmla="*/ 2147483646 w 10450"/>
                      <a:gd name="T17" fmla="*/ 1948345534 h 3518"/>
                      <a:gd name="T18" fmla="*/ 2147483646 w 10450"/>
                      <a:gd name="T19" fmla="*/ 1720407048 h 3518"/>
                      <a:gd name="T20" fmla="*/ 2147483646 w 10450"/>
                      <a:gd name="T21" fmla="*/ 3694691 h 3518"/>
                      <a:gd name="T22" fmla="*/ 2147483646 w 10450"/>
                      <a:gd name="T23" fmla="*/ 44075675 h 3518"/>
                      <a:gd name="T24" fmla="*/ 2147483646 w 10450"/>
                      <a:gd name="T25" fmla="*/ 499952648 h 3518"/>
                      <a:gd name="T26" fmla="*/ 2147483646 w 10450"/>
                      <a:gd name="T27" fmla="*/ 499952648 h 3518"/>
                      <a:gd name="T28" fmla="*/ 555059958 w 10450"/>
                      <a:gd name="T29" fmla="*/ 2147483646 h 3518"/>
                      <a:gd name="T30" fmla="*/ 530407132 w 10450"/>
                      <a:gd name="T31" fmla="*/ 2147483646 h 3518"/>
                      <a:gd name="T32" fmla="*/ 2147483646 w 10450"/>
                      <a:gd name="T33" fmla="*/ 2147483646 h 3518"/>
                      <a:gd name="T34" fmla="*/ 2147483646 w 10450"/>
                      <a:gd name="T35" fmla="*/ 2147483646 h 3518"/>
                      <a:gd name="T36" fmla="*/ 2147483646 w 10450"/>
                      <a:gd name="T37" fmla="*/ 2147483646 h 3518"/>
                      <a:gd name="T38" fmla="*/ 2147483646 w 10450"/>
                      <a:gd name="T39" fmla="*/ 1029288467 h 3518"/>
                      <a:gd name="T40" fmla="*/ 2147483646 w 10450"/>
                      <a:gd name="T41" fmla="*/ 3694691 h 3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69" name="Google Shape;207;p3">
                    <a:extLst>
                      <a:ext uri="{FF2B5EF4-FFF2-40B4-BE49-F238E27FC236}">
                        <a16:creationId xmlns:a16="http://schemas.microsoft.com/office/drawing/2014/main" id="{24CDA212-6919-4C18-8C85-39ABB2F6933B}"/>
                      </a:ext>
                    </a:extLst>
                  </p:cNvPr>
                  <p:cNvSpPr>
                    <a:spLocks/>
                  </p:cNvSpPr>
                  <p:nvPr/>
                </p:nvSpPr>
                <p:spPr bwMode="auto">
                  <a:xfrm>
                    <a:off x="2699735" y="1480260"/>
                    <a:ext cx="82095" cy="148207"/>
                  </a:xfrm>
                  <a:custGeom>
                    <a:avLst/>
                    <a:gdLst>
                      <a:gd name="T0" fmla="*/ 711297599 w 1817"/>
                      <a:gd name="T1" fmla="*/ 3694692 h 3377"/>
                      <a:gd name="T2" fmla="*/ 587938932 w 1817"/>
                      <a:gd name="T3" fmla="*/ 113926150 h 3377"/>
                      <a:gd name="T4" fmla="*/ 394729130 w 1817"/>
                      <a:gd name="T5" fmla="*/ 2147483646 h 3377"/>
                      <a:gd name="T6" fmla="*/ 509869458 w 1817"/>
                      <a:gd name="T7" fmla="*/ 2147483646 h 3377"/>
                      <a:gd name="T8" fmla="*/ 1204730334 w 1817"/>
                      <a:gd name="T9" fmla="*/ 2147483646 h 3377"/>
                      <a:gd name="T10" fmla="*/ 1447339557 w 1817"/>
                      <a:gd name="T11" fmla="*/ 2147483646 h 3377"/>
                      <a:gd name="T12" fmla="*/ 2147483646 w 1817"/>
                      <a:gd name="T13" fmla="*/ 2147483646 h 3377"/>
                      <a:gd name="T14" fmla="*/ 2147483646 w 1817"/>
                      <a:gd name="T15" fmla="*/ 2147483646 h 3377"/>
                      <a:gd name="T16" fmla="*/ 2147483646 w 1817"/>
                      <a:gd name="T17" fmla="*/ 2147483646 h 3377"/>
                      <a:gd name="T18" fmla="*/ 1562479885 w 1817"/>
                      <a:gd name="T19" fmla="*/ 2147483646 h 3377"/>
                      <a:gd name="T20" fmla="*/ 1562479885 w 1817"/>
                      <a:gd name="T21" fmla="*/ 2147483646 h 3377"/>
                      <a:gd name="T22" fmla="*/ 900490431 w 1817"/>
                      <a:gd name="T23" fmla="*/ 161780902 h 3377"/>
                      <a:gd name="T24" fmla="*/ 711297599 w 1817"/>
                      <a:gd name="T25" fmla="*/ 3694692 h 3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cubicBezTo>
                          <a:pt x="385" y="1932"/>
                          <a:pt x="455" y="915"/>
                          <a:pt x="219" y="44"/>
                        </a:cubicBezTo>
                        <a:cubicBezTo>
                          <a:pt x="212" y="20"/>
                          <a:pt x="192" y="1"/>
                          <a:pt x="173"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70" name="Google Shape;208;p3">
                    <a:extLst>
                      <a:ext uri="{FF2B5EF4-FFF2-40B4-BE49-F238E27FC236}">
                        <a16:creationId xmlns:a16="http://schemas.microsoft.com/office/drawing/2014/main" id="{8B3874DB-17A5-4157-A94B-C42193DA48AE}"/>
                      </a:ext>
                    </a:extLst>
                  </p:cNvPr>
                  <p:cNvSpPr>
                    <a:spLocks/>
                  </p:cNvSpPr>
                  <p:nvPr/>
                </p:nvSpPr>
                <p:spPr bwMode="auto">
                  <a:xfrm>
                    <a:off x="2708198" y="1577824"/>
                    <a:ext cx="91405" cy="50644"/>
                  </a:xfrm>
                  <a:custGeom>
                    <a:avLst/>
                    <a:gdLst>
                      <a:gd name="T0" fmla="*/ 2147483646 w 2040"/>
                      <a:gd name="T1" fmla="*/ 3694746 h 1153"/>
                      <a:gd name="T2" fmla="*/ 2147483646 w 2040"/>
                      <a:gd name="T3" fmla="*/ 7387522 h 1153"/>
                      <a:gd name="T4" fmla="*/ 2147483646 w 2040"/>
                      <a:gd name="T5" fmla="*/ 1044073568 h 1153"/>
                      <a:gd name="T6" fmla="*/ 328887597 w 2040"/>
                      <a:gd name="T7" fmla="*/ 2147483646 h 1153"/>
                      <a:gd name="T8" fmla="*/ 530401677 w 2040"/>
                      <a:gd name="T9" fmla="*/ 2147483646 h 1153"/>
                      <a:gd name="T10" fmla="*/ 637321847 w 2040"/>
                      <a:gd name="T11" fmla="*/ 2147483646 h 1153"/>
                      <a:gd name="T12" fmla="*/ 2147483646 w 2040"/>
                      <a:gd name="T13" fmla="*/ 1525645723 h 1153"/>
                      <a:gd name="T14" fmla="*/ 2147483646 w 2040"/>
                      <a:gd name="T15" fmla="*/ 356561175 h 1153"/>
                      <a:gd name="T16" fmla="*/ 2147483646 w 2040"/>
                      <a:gd name="T17" fmla="*/ 3694746 h 1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tx1"/>
                  </a:solidFill>
                  <a:ln w="9525">
                    <a:noFill/>
                    <a:round/>
                    <a:headEnd/>
                    <a:tailEnd/>
                  </a:ln>
                </p:spPr>
                <p:txBody>
                  <a:bodyPr lIns="91425" tIns="91425" rIns="91425" bIns="91425" anchor="ctr"/>
                  <a:lstStyle/>
                  <a:p>
                    <a:pPr>
                      <a:defRPr/>
                    </a:pPr>
                    <a:endParaRPr lang="en-US"/>
                  </a:p>
                </p:txBody>
              </p:sp>
            </p:grpSp>
          </p:grpSp>
          <p:sp>
            <p:nvSpPr>
              <p:cNvPr id="62" name="Google Shape;209;p3">
                <a:extLst>
                  <a:ext uri="{FF2B5EF4-FFF2-40B4-BE49-F238E27FC236}">
                    <a16:creationId xmlns:a16="http://schemas.microsoft.com/office/drawing/2014/main" id="{3E7A33A8-D0D6-4147-9686-2F9F7026F877}"/>
                  </a:ext>
                </a:extLst>
              </p:cNvPr>
              <p:cNvSpPr>
                <a:spLocks/>
              </p:cNvSpPr>
              <p:nvPr/>
            </p:nvSpPr>
            <p:spPr bwMode="auto">
              <a:xfrm>
                <a:off x="2748823" y="1675388"/>
                <a:ext cx="248823" cy="157144"/>
              </a:xfrm>
              <a:custGeom>
                <a:avLst/>
                <a:gdLst>
                  <a:gd name="T0" fmla="*/ 2147483646 w 5516"/>
                  <a:gd name="T1" fmla="*/ 3694695 h 3594"/>
                  <a:gd name="T2" fmla="*/ 2147483646 w 5516"/>
                  <a:gd name="T3" fmla="*/ 47770503 h 3594"/>
                  <a:gd name="T4" fmla="*/ 2147483646 w 5516"/>
                  <a:gd name="T5" fmla="*/ 2147483646 h 3594"/>
                  <a:gd name="T6" fmla="*/ 2147483646 w 5516"/>
                  <a:gd name="T7" fmla="*/ 2147483646 h 3594"/>
                  <a:gd name="T8" fmla="*/ 2147483646 w 5516"/>
                  <a:gd name="T9" fmla="*/ 2147483646 h 3594"/>
                  <a:gd name="T10" fmla="*/ 2147483646 w 5516"/>
                  <a:gd name="T11" fmla="*/ 2147483646 h 3594"/>
                  <a:gd name="T12" fmla="*/ 2147483646 w 5516"/>
                  <a:gd name="T13" fmla="*/ 2147483646 h 3594"/>
                  <a:gd name="T14" fmla="*/ 2147483646 w 5516"/>
                  <a:gd name="T15" fmla="*/ 2147483646 h 3594"/>
                  <a:gd name="T16" fmla="*/ 2147483646 w 5516"/>
                  <a:gd name="T17" fmla="*/ 2147483646 h 3594"/>
                  <a:gd name="T18" fmla="*/ 2147483646 w 5516"/>
                  <a:gd name="T19" fmla="*/ 2147483646 h 3594"/>
                  <a:gd name="T20" fmla="*/ 2147483646 w 5516"/>
                  <a:gd name="T21" fmla="*/ 2147483646 h 3594"/>
                  <a:gd name="T22" fmla="*/ 2147483646 w 5516"/>
                  <a:gd name="T23" fmla="*/ 2147483646 h 3594"/>
                  <a:gd name="T24" fmla="*/ 2147483646 w 5516"/>
                  <a:gd name="T25" fmla="*/ 2147483646 h 3594"/>
                  <a:gd name="T26" fmla="*/ 2147483646 w 5516"/>
                  <a:gd name="T27" fmla="*/ 2147483646 h 3594"/>
                  <a:gd name="T28" fmla="*/ 2147483646 w 5516"/>
                  <a:gd name="T29" fmla="*/ 2147483646 h 3594"/>
                  <a:gd name="T30" fmla="*/ 2147483646 w 5516"/>
                  <a:gd name="T31" fmla="*/ 2147483646 h 3594"/>
                  <a:gd name="T32" fmla="*/ 2147483646 w 5516"/>
                  <a:gd name="T33" fmla="*/ 2147483646 h 3594"/>
                  <a:gd name="T34" fmla="*/ 2147483646 w 5516"/>
                  <a:gd name="T35" fmla="*/ 352947476 h 3594"/>
                  <a:gd name="T36" fmla="*/ 2147483646 w 5516"/>
                  <a:gd name="T37" fmla="*/ 3694695 h 3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63" name="Google Shape;210;p3">
                <a:extLst>
                  <a:ext uri="{FF2B5EF4-FFF2-40B4-BE49-F238E27FC236}">
                    <a16:creationId xmlns:a16="http://schemas.microsoft.com/office/drawing/2014/main" id="{E33DDEA5-B004-426B-8A93-19C52DB2DA63}"/>
                  </a:ext>
                </a:extLst>
              </p:cNvPr>
              <p:cNvSpPr>
                <a:spLocks/>
              </p:cNvSpPr>
              <p:nvPr/>
            </p:nvSpPr>
            <p:spPr bwMode="auto">
              <a:xfrm>
                <a:off x="2696350" y="1718584"/>
                <a:ext cx="174346" cy="194382"/>
              </a:xfrm>
              <a:custGeom>
                <a:avLst/>
                <a:gdLst>
                  <a:gd name="T0" fmla="*/ 2147483646 w 3871"/>
                  <a:gd name="T1" fmla="*/ 0 h 4442"/>
                  <a:gd name="T2" fmla="*/ 2147483646 w 3871"/>
                  <a:gd name="T3" fmla="*/ 14692583 h 4442"/>
                  <a:gd name="T4" fmla="*/ 2147483646 w 3871"/>
                  <a:gd name="T5" fmla="*/ 2147483646 h 4442"/>
                  <a:gd name="T6" fmla="*/ 2147483646 w 3871"/>
                  <a:gd name="T7" fmla="*/ 2147483646 h 4442"/>
                  <a:gd name="T8" fmla="*/ 2147483646 w 3871"/>
                  <a:gd name="T9" fmla="*/ 2147483646 h 4442"/>
                  <a:gd name="T10" fmla="*/ 2147483646 w 3871"/>
                  <a:gd name="T11" fmla="*/ 2147483646 h 4442"/>
                  <a:gd name="T12" fmla="*/ 2147483646 w 3871"/>
                  <a:gd name="T13" fmla="*/ 2147483646 h 4442"/>
                  <a:gd name="T14" fmla="*/ 2147483646 w 3871"/>
                  <a:gd name="T15" fmla="*/ 2147483646 h 4442"/>
                  <a:gd name="T16" fmla="*/ 2147483646 w 3871"/>
                  <a:gd name="T17" fmla="*/ 2147483646 h 4442"/>
                  <a:gd name="T18" fmla="*/ 2147483646 w 3871"/>
                  <a:gd name="T19" fmla="*/ 374946131 h 4442"/>
                  <a:gd name="T20" fmla="*/ 2147483646 w 3871"/>
                  <a:gd name="T21" fmla="*/ 0 h 4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grpSp>
      <p:sp>
        <p:nvSpPr>
          <p:cNvPr id="71" name="Google Shape;211;p3">
            <a:extLst>
              <a:ext uri="{FF2B5EF4-FFF2-40B4-BE49-F238E27FC236}">
                <a16:creationId xmlns:a16="http://schemas.microsoft.com/office/drawing/2014/main" id="{31FC751F-03DC-48F4-8A01-519D7FBC65D6}"/>
              </a:ext>
            </a:extLst>
          </p:cNvPr>
          <p:cNvSpPr>
            <a:spLocks/>
          </p:cNvSpPr>
          <p:nvPr/>
        </p:nvSpPr>
        <p:spPr bwMode="auto">
          <a:xfrm rot="19199037">
            <a:off x="496888" y="6350000"/>
            <a:ext cx="204787" cy="158750"/>
          </a:xfrm>
          <a:custGeom>
            <a:avLst/>
            <a:gdLst>
              <a:gd name="T0" fmla="*/ 2147483646 w 5732"/>
              <a:gd name="T1" fmla="*/ 151394683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1471182305 w 5732"/>
              <a:gd name="T25" fmla="*/ 2147483646 h 3324"/>
              <a:gd name="T26" fmla="*/ 2109844970 w 5732"/>
              <a:gd name="T27" fmla="*/ 1597169900 h 3324"/>
              <a:gd name="T28" fmla="*/ 2147483646 w 5732"/>
              <a:gd name="T29" fmla="*/ 1513946836 h 3324"/>
              <a:gd name="T30" fmla="*/ 2147483646 w 5732"/>
              <a:gd name="T31" fmla="*/ 0 h 3324"/>
              <a:gd name="T32" fmla="*/ 848845045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1040524105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nvGrpSpPr>
          <p:cNvPr id="72" name="Google Shape;213;p3">
            <a:extLst>
              <a:ext uri="{FF2B5EF4-FFF2-40B4-BE49-F238E27FC236}">
                <a16:creationId xmlns:a16="http://schemas.microsoft.com/office/drawing/2014/main" id="{DEF2611F-1342-461E-840A-CE61D8E6320B}"/>
              </a:ext>
            </a:extLst>
          </p:cNvPr>
          <p:cNvGrpSpPr>
            <a:grpSpLocks/>
          </p:cNvGrpSpPr>
          <p:nvPr/>
        </p:nvGrpSpPr>
        <p:grpSpPr bwMode="auto">
          <a:xfrm>
            <a:off x="-4763" y="295275"/>
            <a:ext cx="8943976" cy="6283325"/>
            <a:chOff x="-4374" y="221400"/>
            <a:chExt cx="8942875" cy="4712774"/>
          </a:xfrm>
        </p:grpSpPr>
        <p:sp>
          <p:nvSpPr>
            <p:cNvPr id="73" name="Google Shape;214;p3">
              <a:extLst>
                <a:ext uri="{FF2B5EF4-FFF2-40B4-BE49-F238E27FC236}">
                  <a16:creationId xmlns:a16="http://schemas.microsoft.com/office/drawing/2014/main" id="{6A669A19-2C07-4A20-ABE4-FE91445FBBAE}"/>
                </a:ext>
              </a:extLst>
            </p:cNvPr>
            <p:cNvSpPr/>
            <p:nvPr/>
          </p:nvSpPr>
          <p:spPr>
            <a:xfrm>
              <a:off x="7649610" y="1996728"/>
              <a:ext cx="250794" cy="247665"/>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74" name="Google Shape;215;p3">
              <a:extLst>
                <a:ext uri="{FF2B5EF4-FFF2-40B4-BE49-F238E27FC236}">
                  <a16:creationId xmlns:a16="http://schemas.microsoft.com/office/drawing/2014/main" id="{96C9CD56-1B9C-4090-BA7E-DBD8BA071B42}"/>
                </a:ext>
              </a:extLst>
            </p:cNvPr>
            <p:cNvSpPr>
              <a:spLocks/>
            </p:cNvSpPr>
            <p:nvPr/>
          </p:nvSpPr>
          <p:spPr bwMode="auto">
            <a:xfrm rot="-2401048">
              <a:off x="7614689" y="3132652"/>
              <a:ext cx="330159" cy="191702"/>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nvGrpSpPr>
            <p:cNvPr id="75" name="Google Shape;216;p3">
              <a:extLst>
                <a:ext uri="{FF2B5EF4-FFF2-40B4-BE49-F238E27FC236}">
                  <a16:creationId xmlns:a16="http://schemas.microsoft.com/office/drawing/2014/main" id="{450AF6DB-40AC-4649-8711-83ABDA778EBA}"/>
                </a:ext>
              </a:extLst>
            </p:cNvPr>
            <p:cNvGrpSpPr>
              <a:grpSpLocks/>
            </p:cNvGrpSpPr>
            <p:nvPr/>
          </p:nvGrpSpPr>
          <p:grpSpPr bwMode="auto">
            <a:xfrm rot="-640298">
              <a:off x="7143206" y="798749"/>
              <a:ext cx="940018" cy="905711"/>
              <a:chOff x="984375" y="2345284"/>
              <a:chExt cx="464317" cy="447441"/>
            </a:xfrm>
          </p:grpSpPr>
          <p:sp>
            <p:nvSpPr>
              <p:cNvPr id="136" name="Google Shape;217;p3">
                <a:extLst>
                  <a:ext uri="{FF2B5EF4-FFF2-40B4-BE49-F238E27FC236}">
                    <a16:creationId xmlns:a16="http://schemas.microsoft.com/office/drawing/2014/main" id="{BC3CCB34-EBFC-4257-A61E-DF52BBD44186}"/>
                  </a:ext>
                </a:extLst>
              </p:cNvPr>
              <p:cNvSpPr/>
              <p:nvPr/>
            </p:nvSpPr>
            <p:spPr>
              <a:xfrm>
                <a:off x="1135083" y="2345079"/>
                <a:ext cx="312832" cy="368232"/>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p>
            </p:txBody>
          </p:sp>
          <p:sp>
            <p:nvSpPr>
              <p:cNvPr id="137" name="Google Shape;218;p3">
                <a:extLst>
                  <a:ext uri="{FF2B5EF4-FFF2-40B4-BE49-F238E27FC236}">
                    <a16:creationId xmlns:a16="http://schemas.microsoft.com/office/drawing/2014/main" id="{2DC98990-5E25-40BD-812C-EDA76614EF17}"/>
                  </a:ext>
                </a:extLst>
              </p:cNvPr>
              <p:cNvSpPr>
                <a:spLocks/>
              </p:cNvSpPr>
              <p:nvPr/>
            </p:nvSpPr>
            <p:spPr bwMode="auto">
              <a:xfrm>
                <a:off x="1210383" y="2434393"/>
                <a:ext cx="65859" cy="68235"/>
              </a:xfrm>
              <a:custGeom>
                <a:avLst/>
                <a:gdLst>
                  <a:gd name="T0" fmla="*/ 1910315159 w 1680"/>
                  <a:gd name="T1" fmla="*/ 2310140 h 1745"/>
                  <a:gd name="T2" fmla="*/ 884678820 w 1680"/>
                  <a:gd name="T3" fmla="*/ 494331890 h 1745"/>
                  <a:gd name="T4" fmla="*/ 133966241 w 1680"/>
                  <a:gd name="T5" fmla="*/ 2147483646 h 1745"/>
                  <a:gd name="T6" fmla="*/ 448115542 w 1680"/>
                  <a:gd name="T7" fmla="*/ 2147483646 h 1745"/>
                  <a:gd name="T8" fmla="*/ 1104145157 w 1680"/>
                  <a:gd name="T9" fmla="*/ 2147483646 h 1745"/>
                  <a:gd name="T10" fmla="*/ 1249665223 w 1680"/>
                  <a:gd name="T11" fmla="*/ 2147483646 h 1745"/>
                  <a:gd name="T12" fmla="*/ 2147483646 w 1680"/>
                  <a:gd name="T13" fmla="*/ 2147483646 h 1745"/>
                  <a:gd name="T14" fmla="*/ 1910315159 w 1680"/>
                  <a:gd name="T15" fmla="*/ 2310140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38" name="Google Shape;219;p3">
                <a:extLst>
                  <a:ext uri="{FF2B5EF4-FFF2-40B4-BE49-F238E27FC236}">
                    <a16:creationId xmlns:a16="http://schemas.microsoft.com/office/drawing/2014/main" id="{0D763660-1139-4B13-9474-6E05562BE0E5}"/>
                  </a:ext>
                </a:extLst>
              </p:cNvPr>
              <p:cNvSpPr>
                <a:spLocks/>
              </p:cNvSpPr>
              <p:nvPr/>
            </p:nvSpPr>
            <p:spPr bwMode="auto">
              <a:xfrm>
                <a:off x="1271566" y="2615617"/>
                <a:ext cx="70564" cy="51176"/>
              </a:xfrm>
              <a:custGeom>
                <a:avLst/>
                <a:gdLst>
                  <a:gd name="T0" fmla="*/ 1492187748 w 1822"/>
                  <a:gd name="T1" fmla="*/ 0 h 1307"/>
                  <a:gd name="T2" fmla="*/ 189427319 w 1822"/>
                  <a:gd name="T3" fmla="*/ 972457419 h 1307"/>
                  <a:gd name="T4" fmla="*/ 182493804 w 1822"/>
                  <a:gd name="T5" fmla="*/ 2147483646 h 1307"/>
                  <a:gd name="T6" fmla="*/ 2009629402 w 1822"/>
                  <a:gd name="T7" fmla="*/ 2147483646 h 1307"/>
                  <a:gd name="T8" fmla="*/ 2088197758 w 1822"/>
                  <a:gd name="T9" fmla="*/ 2147483646 h 1307"/>
                  <a:gd name="T10" fmla="*/ 2147483646 w 1822"/>
                  <a:gd name="T11" fmla="*/ 2147483646 h 1307"/>
                  <a:gd name="T12" fmla="*/ 1492187748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39" name="Google Shape;220;p3">
                <a:extLst>
                  <a:ext uri="{FF2B5EF4-FFF2-40B4-BE49-F238E27FC236}">
                    <a16:creationId xmlns:a16="http://schemas.microsoft.com/office/drawing/2014/main" id="{E1FD1224-D2E2-48BD-9EBF-F92510A42ED1}"/>
                  </a:ext>
                </a:extLst>
              </p:cNvPr>
              <p:cNvSpPr>
                <a:spLocks/>
              </p:cNvSpPr>
              <p:nvPr/>
            </p:nvSpPr>
            <p:spPr bwMode="auto">
              <a:xfrm>
                <a:off x="983596" y="2470211"/>
                <a:ext cx="249325" cy="322350"/>
              </a:xfrm>
              <a:custGeom>
                <a:avLst/>
                <a:gdLst>
                  <a:gd name="T0" fmla="*/ 2147483646 w 6401"/>
                  <a:gd name="T1" fmla="*/ 0 h 8270"/>
                  <a:gd name="T2" fmla="*/ 2125081600 w 6401"/>
                  <a:gd name="T3" fmla="*/ 9243618 h 8270"/>
                  <a:gd name="T4" fmla="*/ 18224894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535921186 h 8270"/>
                  <a:gd name="T14" fmla="*/ 2147483646 w 6401"/>
                  <a:gd name="T15" fmla="*/ 632915258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030399581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grpSp>
          <p:nvGrpSpPr>
            <p:cNvPr id="76" name="Google Shape;221;p3">
              <a:extLst>
                <a:ext uri="{FF2B5EF4-FFF2-40B4-BE49-F238E27FC236}">
                  <a16:creationId xmlns:a16="http://schemas.microsoft.com/office/drawing/2014/main" id="{8DE0B0DA-0F6B-41DC-8117-3C5A9A4A1A1D}"/>
                </a:ext>
              </a:extLst>
            </p:cNvPr>
            <p:cNvGrpSpPr>
              <a:grpSpLocks/>
            </p:cNvGrpSpPr>
            <p:nvPr/>
          </p:nvGrpSpPr>
          <p:grpSpPr bwMode="auto">
            <a:xfrm>
              <a:off x="7571778" y="3329058"/>
              <a:ext cx="1156401" cy="1545074"/>
              <a:chOff x="1517975" y="4132611"/>
              <a:chExt cx="698732" cy="933635"/>
            </a:xfrm>
          </p:grpSpPr>
          <p:sp>
            <p:nvSpPr>
              <p:cNvPr id="129" name="Google Shape;222;p3">
                <a:extLst>
                  <a:ext uri="{FF2B5EF4-FFF2-40B4-BE49-F238E27FC236}">
                    <a16:creationId xmlns:a16="http://schemas.microsoft.com/office/drawing/2014/main" id="{B6375615-82BE-48D9-BDDE-4B85C226A29A}"/>
                  </a:ext>
                </a:extLst>
              </p:cNvPr>
              <p:cNvSpPr/>
              <p:nvPr/>
            </p:nvSpPr>
            <p:spPr>
              <a:xfrm>
                <a:off x="1597612" y="4490236"/>
                <a:ext cx="138110" cy="138143"/>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30" name="Google Shape;223;p3">
                <a:extLst>
                  <a:ext uri="{FF2B5EF4-FFF2-40B4-BE49-F238E27FC236}">
                    <a16:creationId xmlns:a16="http://schemas.microsoft.com/office/drawing/2014/main" id="{F56A352E-DD98-4A6D-BFF3-E91D5F03B21A}"/>
                  </a:ext>
                </a:extLst>
              </p:cNvPr>
              <p:cNvSpPr/>
              <p:nvPr/>
            </p:nvSpPr>
            <p:spPr>
              <a:xfrm>
                <a:off x="1932337" y="4188767"/>
                <a:ext cx="106460" cy="106485"/>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31" name="Google Shape;224;p3">
                <a:extLst>
                  <a:ext uri="{FF2B5EF4-FFF2-40B4-BE49-F238E27FC236}">
                    <a16:creationId xmlns:a16="http://schemas.microsoft.com/office/drawing/2014/main" id="{39916CE2-0B90-49B1-A643-5A363CBDAD21}"/>
                  </a:ext>
                </a:extLst>
              </p:cNvPr>
              <p:cNvSpPr>
                <a:spLocks/>
              </p:cNvSpPr>
              <p:nvPr/>
            </p:nvSpPr>
            <p:spPr bwMode="auto">
              <a:xfrm>
                <a:off x="1539107" y="4751413"/>
                <a:ext cx="151537" cy="64035"/>
              </a:xfrm>
              <a:custGeom>
                <a:avLst/>
                <a:gdLst>
                  <a:gd name="T0" fmla="*/ 2147483646 w 3137"/>
                  <a:gd name="T1" fmla="*/ 0 h 1325"/>
                  <a:gd name="T2" fmla="*/ 2147483646 w 3137"/>
                  <a:gd name="T3" fmla="*/ 59405287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w="9525">
                <a:noFill/>
                <a:round/>
                <a:headEnd/>
                <a:tailEnd/>
              </a:ln>
            </p:spPr>
            <p:txBody>
              <a:bodyPr lIns="91425" tIns="91425" rIns="91425" bIns="91425" anchor="ctr"/>
              <a:lstStyle/>
              <a:p>
                <a:pPr>
                  <a:defRPr/>
                </a:pPr>
                <a:endParaRPr lang="en-US"/>
              </a:p>
            </p:txBody>
          </p:sp>
          <p:sp>
            <p:nvSpPr>
              <p:cNvPr id="132" name="Google Shape;225;p3">
                <a:extLst>
                  <a:ext uri="{FF2B5EF4-FFF2-40B4-BE49-F238E27FC236}">
                    <a16:creationId xmlns:a16="http://schemas.microsoft.com/office/drawing/2014/main" id="{E7D44202-5820-4127-9548-C92CA4854624}"/>
                  </a:ext>
                </a:extLst>
              </p:cNvPr>
              <p:cNvSpPr>
                <a:spLocks/>
              </p:cNvSpPr>
              <p:nvPr/>
            </p:nvSpPr>
            <p:spPr bwMode="auto">
              <a:xfrm>
                <a:off x="1829714" y="4540601"/>
                <a:ext cx="125641" cy="87779"/>
              </a:xfrm>
              <a:custGeom>
                <a:avLst/>
                <a:gdLst>
                  <a:gd name="T0" fmla="*/ 2147483646 w 2602"/>
                  <a:gd name="T1" fmla="*/ 5379364 h 1822"/>
                  <a:gd name="T2" fmla="*/ 2147483646 w 2602"/>
                  <a:gd name="T3" fmla="*/ 2147483646 h 1822"/>
                  <a:gd name="T4" fmla="*/ 2147483646 w 2602"/>
                  <a:gd name="T5" fmla="*/ 2147483646 h 1822"/>
                  <a:gd name="T6" fmla="*/ 2147483646 w 2602"/>
                  <a:gd name="T7" fmla="*/ 2147483646 h 1822"/>
                  <a:gd name="T8" fmla="*/ 2147483646 w 2602"/>
                  <a:gd name="T9" fmla="*/ 172948412 h 1822"/>
                  <a:gd name="T10" fmla="*/ 2147483646 w 2602"/>
                  <a:gd name="T11" fmla="*/ 5379364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w="9525">
                <a:noFill/>
                <a:round/>
                <a:headEnd/>
                <a:tailEnd/>
              </a:ln>
            </p:spPr>
            <p:txBody>
              <a:bodyPr lIns="91425" tIns="91425" rIns="91425" bIns="91425" anchor="ctr"/>
              <a:lstStyle/>
              <a:p>
                <a:pPr>
                  <a:defRPr/>
                </a:pPr>
                <a:endParaRPr lang="en-US"/>
              </a:p>
            </p:txBody>
          </p:sp>
          <p:sp>
            <p:nvSpPr>
              <p:cNvPr id="133" name="Google Shape;226;p3">
                <a:extLst>
                  <a:ext uri="{FF2B5EF4-FFF2-40B4-BE49-F238E27FC236}">
                    <a16:creationId xmlns:a16="http://schemas.microsoft.com/office/drawing/2014/main" id="{C3041363-6A5B-4DD8-8EE1-A49ACD25C1C0}"/>
                  </a:ext>
                </a:extLst>
              </p:cNvPr>
              <p:cNvSpPr>
                <a:spLocks/>
              </p:cNvSpPr>
              <p:nvPr/>
            </p:nvSpPr>
            <p:spPr bwMode="auto">
              <a:xfrm>
                <a:off x="1742436" y="4815448"/>
                <a:ext cx="125642" cy="87059"/>
              </a:xfrm>
              <a:custGeom>
                <a:avLst/>
                <a:gdLst>
                  <a:gd name="T0" fmla="*/ 2147483646 w 2610"/>
                  <a:gd name="T1" fmla="*/ 0 h 1814"/>
                  <a:gd name="T2" fmla="*/ 2147483646 w 2610"/>
                  <a:gd name="T3" fmla="*/ 162074752 h 1814"/>
                  <a:gd name="T4" fmla="*/ 0 w 2610"/>
                  <a:gd name="T5" fmla="*/ 2147483646 h 1814"/>
                  <a:gd name="T6" fmla="*/ 534978779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w="9525">
                <a:noFill/>
                <a:round/>
                <a:headEnd/>
                <a:tailEnd/>
              </a:ln>
            </p:spPr>
            <p:txBody>
              <a:bodyPr lIns="91425" tIns="91425" rIns="91425" bIns="91425" anchor="ctr"/>
              <a:lstStyle/>
              <a:p>
                <a:pPr>
                  <a:defRPr/>
                </a:pPr>
                <a:endParaRPr lang="en-US"/>
              </a:p>
            </p:txBody>
          </p:sp>
          <p:sp>
            <p:nvSpPr>
              <p:cNvPr id="134" name="Google Shape;227;p3">
                <a:extLst>
                  <a:ext uri="{FF2B5EF4-FFF2-40B4-BE49-F238E27FC236}">
                    <a16:creationId xmlns:a16="http://schemas.microsoft.com/office/drawing/2014/main" id="{6EB5A524-AD37-4BAF-A379-F95709FD2583}"/>
                  </a:ext>
                </a:extLst>
              </p:cNvPr>
              <p:cNvSpPr>
                <a:spLocks/>
              </p:cNvSpPr>
              <p:nvPr/>
            </p:nvSpPr>
            <p:spPr bwMode="auto">
              <a:xfrm>
                <a:off x="1983169" y="4683061"/>
                <a:ext cx="125641" cy="87779"/>
              </a:xfrm>
              <a:custGeom>
                <a:avLst/>
                <a:gdLst>
                  <a:gd name="T0" fmla="*/ 2147483646 w 2610"/>
                  <a:gd name="T1" fmla="*/ 5379299 h 1814"/>
                  <a:gd name="T2" fmla="*/ 2147483646 w 2610"/>
                  <a:gd name="T3" fmla="*/ 162074752 h 1814"/>
                  <a:gd name="T4" fmla="*/ 0 w 2610"/>
                  <a:gd name="T5" fmla="*/ 2147483646 h 1814"/>
                  <a:gd name="T6" fmla="*/ 529599438 w 2610"/>
                  <a:gd name="T7" fmla="*/ 2147483646 h 1814"/>
                  <a:gd name="T8" fmla="*/ 2147483646 w 2610"/>
                  <a:gd name="T9" fmla="*/ 2147483646 h 1814"/>
                  <a:gd name="T10" fmla="*/ 2147483646 w 2610"/>
                  <a:gd name="T11" fmla="*/ 5379299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w="9525">
                <a:noFill/>
                <a:round/>
                <a:headEnd/>
                <a:tailEnd/>
              </a:ln>
            </p:spPr>
            <p:txBody>
              <a:bodyPr lIns="91425" tIns="91425" rIns="91425" bIns="91425" anchor="ctr"/>
              <a:lstStyle/>
              <a:p>
                <a:pPr>
                  <a:defRPr/>
                </a:pPr>
                <a:endParaRPr lang="en-US"/>
              </a:p>
            </p:txBody>
          </p:sp>
          <p:sp>
            <p:nvSpPr>
              <p:cNvPr id="135" name="Google Shape;228;p3">
                <a:extLst>
                  <a:ext uri="{FF2B5EF4-FFF2-40B4-BE49-F238E27FC236}">
                    <a16:creationId xmlns:a16="http://schemas.microsoft.com/office/drawing/2014/main" id="{EAE25D10-D126-4A34-AB13-4B920CDDC8D3}"/>
                  </a:ext>
                </a:extLst>
              </p:cNvPr>
              <p:cNvSpPr>
                <a:spLocks/>
              </p:cNvSpPr>
              <p:nvPr/>
            </p:nvSpPr>
            <p:spPr bwMode="auto">
              <a:xfrm>
                <a:off x="1518007" y="4132646"/>
                <a:ext cx="698223" cy="933906"/>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913267507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1799631606 h 19364"/>
                  <a:gd name="T102" fmla="*/ 2147483646 w 14492"/>
                  <a:gd name="T103" fmla="*/ 2147483646 h 19364"/>
                  <a:gd name="T104" fmla="*/ 2147483646 w 14492"/>
                  <a:gd name="T105" fmla="*/ 2147483646 h 19364"/>
                  <a:gd name="T106" fmla="*/ 2147483646 w 14492"/>
                  <a:gd name="T107" fmla="*/ 1097083901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grpSp>
          <p:nvGrpSpPr>
            <p:cNvPr id="77" name="Google Shape;229;p3">
              <a:extLst>
                <a:ext uri="{FF2B5EF4-FFF2-40B4-BE49-F238E27FC236}">
                  <a16:creationId xmlns:a16="http://schemas.microsoft.com/office/drawing/2014/main" id="{AFA4558C-2FE0-45FB-B44D-10589C2763F5}"/>
                </a:ext>
              </a:extLst>
            </p:cNvPr>
            <p:cNvGrpSpPr>
              <a:grpSpLocks/>
            </p:cNvGrpSpPr>
            <p:nvPr/>
          </p:nvGrpSpPr>
          <p:grpSpPr bwMode="auto">
            <a:xfrm>
              <a:off x="430032" y="329702"/>
              <a:ext cx="1099079" cy="1113368"/>
              <a:chOff x="918850" y="1629150"/>
              <a:chExt cx="442250" cy="453123"/>
            </a:xfrm>
          </p:grpSpPr>
          <p:sp>
            <p:nvSpPr>
              <p:cNvPr id="117" name="Google Shape;230;p3">
                <a:extLst>
                  <a:ext uri="{FF2B5EF4-FFF2-40B4-BE49-F238E27FC236}">
                    <a16:creationId xmlns:a16="http://schemas.microsoft.com/office/drawing/2014/main" id="{AF545EDE-D5EF-4F94-B8F3-3EE8C8EC11EB}"/>
                  </a:ext>
                </a:extLst>
              </p:cNvPr>
              <p:cNvSpPr/>
              <p:nvPr/>
            </p:nvSpPr>
            <p:spPr>
              <a:xfrm>
                <a:off x="1016141" y="1742081"/>
                <a:ext cx="267617" cy="245205"/>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18" name="Google Shape;231;p3">
                <a:extLst>
                  <a:ext uri="{FF2B5EF4-FFF2-40B4-BE49-F238E27FC236}">
                    <a16:creationId xmlns:a16="http://schemas.microsoft.com/office/drawing/2014/main" id="{BA60E6DC-AC98-45B1-9229-D061294DA3DE}"/>
                  </a:ext>
                </a:extLst>
              </p:cNvPr>
              <p:cNvSpPr>
                <a:spLocks/>
              </p:cNvSpPr>
              <p:nvPr/>
            </p:nvSpPr>
            <p:spPr bwMode="auto">
              <a:xfrm>
                <a:off x="1016779" y="1729482"/>
                <a:ext cx="282307" cy="275250"/>
              </a:xfrm>
              <a:custGeom>
                <a:avLst/>
                <a:gdLst>
                  <a:gd name="T0" fmla="*/ 2147483646 w 8839"/>
                  <a:gd name="T1" fmla="*/ 1043262 h 8612"/>
                  <a:gd name="T2" fmla="*/ 665860055 w 8839"/>
                  <a:gd name="T3" fmla="*/ 1827716039 h 8612"/>
                  <a:gd name="T4" fmla="*/ 687745035 w 8839"/>
                  <a:gd name="T5" fmla="*/ 1929832756 h 8612"/>
                  <a:gd name="T6" fmla="*/ 731512949 w 8839"/>
                  <a:gd name="T7" fmla="*/ 1965284105 h 8612"/>
                  <a:gd name="T8" fmla="*/ 763801932 w 8839"/>
                  <a:gd name="T9" fmla="*/ 1943400176 h 8612"/>
                  <a:gd name="T10" fmla="*/ 2147483646 w 8839"/>
                  <a:gd name="T11" fmla="*/ 408463734 h 8612"/>
                  <a:gd name="T12" fmla="*/ 2147483646 w 8839"/>
                  <a:gd name="T13" fmla="*/ 2147483646 h 8612"/>
                  <a:gd name="T14" fmla="*/ 2147483646 w 8839"/>
                  <a:gd name="T15" fmla="*/ 2147483646 h 8612"/>
                  <a:gd name="T16" fmla="*/ 2147483646 w 8839"/>
                  <a:gd name="T17" fmla="*/ 2147483646 h 8612"/>
                  <a:gd name="T18" fmla="*/ 1253575664 w 8839"/>
                  <a:gd name="T19" fmla="*/ 2147483646 h 8612"/>
                  <a:gd name="T20" fmla="*/ 1222298281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1908992088 h 8612"/>
                  <a:gd name="T50" fmla="*/ 920123478 w 8839"/>
                  <a:gd name="T51" fmla="*/ 2147483646 h 8612"/>
                  <a:gd name="T52" fmla="*/ 35419796 w 8839"/>
                  <a:gd name="T53" fmla="*/ 2147483646 h 8612"/>
                  <a:gd name="T54" fmla="*/ 344899454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5015727 h 8612"/>
                  <a:gd name="T64" fmla="*/ 2147483646 w 8839"/>
                  <a:gd name="T65" fmla="*/ 1043262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19" name="Google Shape;232;p3">
                <a:extLst>
                  <a:ext uri="{FF2B5EF4-FFF2-40B4-BE49-F238E27FC236}">
                    <a16:creationId xmlns:a16="http://schemas.microsoft.com/office/drawing/2014/main" id="{794152B0-1D5B-4206-8848-757B1A625508}"/>
                  </a:ext>
                </a:extLst>
              </p:cNvPr>
              <p:cNvSpPr>
                <a:spLocks/>
              </p:cNvSpPr>
              <p:nvPr/>
            </p:nvSpPr>
            <p:spPr bwMode="auto">
              <a:xfrm>
                <a:off x="1150907" y="1629171"/>
                <a:ext cx="11497" cy="52821"/>
              </a:xfrm>
              <a:custGeom>
                <a:avLst/>
                <a:gdLst>
                  <a:gd name="T0" fmla="*/ 128185698 w 366"/>
                  <a:gd name="T1" fmla="*/ 0 h 1660"/>
                  <a:gd name="T2" fmla="*/ 31280012 w 366"/>
                  <a:gd name="T3" fmla="*/ 106291068 h 1660"/>
                  <a:gd name="T4" fmla="*/ 109430535 w 366"/>
                  <a:gd name="T5" fmla="*/ 1627666519 h 1660"/>
                  <a:gd name="T6" fmla="*/ 218861070 w 366"/>
                  <a:gd name="T7" fmla="*/ 1729782489 h 1660"/>
                  <a:gd name="T8" fmla="*/ 267819247 w 366"/>
                  <a:gd name="T9" fmla="*/ 1676653825 h 1660"/>
                  <a:gd name="T10" fmla="*/ 344959101 w 366"/>
                  <a:gd name="T11" fmla="*/ 190698144 h 1660"/>
                  <a:gd name="T12" fmla="*/ 128185698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20" name="Google Shape;233;p3">
                <a:extLst>
                  <a:ext uri="{FF2B5EF4-FFF2-40B4-BE49-F238E27FC236}">
                    <a16:creationId xmlns:a16="http://schemas.microsoft.com/office/drawing/2014/main" id="{9B61FF7F-E76D-4B94-8716-A58BC4BA8401}"/>
                  </a:ext>
                </a:extLst>
              </p:cNvPr>
              <p:cNvSpPr>
                <a:spLocks/>
              </p:cNvSpPr>
              <p:nvPr/>
            </p:nvSpPr>
            <p:spPr bwMode="auto">
              <a:xfrm>
                <a:off x="1248629" y="1681992"/>
                <a:ext cx="30658" cy="46521"/>
              </a:xfrm>
              <a:custGeom>
                <a:avLst/>
                <a:gdLst>
                  <a:gd name="T0" fmla="*/ 786711700 w 975"/>
                  <a:gd name="T1" fmla="*/ 0 h 1449"/>
                  <a:gd name="T2" fmla="*/ 709612751 w 975"/>
                  <a:gd name="T3" fmla="*/ 41682215 h 1449"/>
                  <a:gd name="T4" fmla="*/ 6261511 w 975"/>
                  <a:gd name="T5" fmla="*/ 1397414950 h 1449"/>
                  <a:gd name="T6" fmla="*/ 68782622 w 975"/>
                  <a:gd name="T7" fmla="*/ 1508927541 h 1449"/>
                  <a:gd name="T8" fmla="*/ 105245075 w 975"/>
                  <a:gd name="T9" fmla="*/ 1492261588 h 1449"/>
                  <a:gd name="T10" fmla="*/ 512657151 w 975"/>
                  <a:gd name="T11" fmla="*/ 914932448 h 1449"/>
                  <a:gd name="T12" fmla="*/ 946127853 w 975"/>
                  <a:gd name="T13" fmla="*/ 263631470 h 1449"/>
                  <a:gd name="T14" fmla="*/ 786711700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21" name="Google Shape;234;p3">
                <a:extLst>
                  <a:ext uri="{FF2B5EF4-FFF2-40B4-BE49-F238E27FC236}">
                    <a16:creationId xmlns:a16="http://schemas.microsoft.com/office/drawing/2014/main" id="{641D3548-A573-477D-AFEA-B8F63F46BA42}"/>
                  </a:ext>
                </a:extLst>
              </p:cNvPr>
              <p:cNvSpPr>
                <a:spLocks/>
              </p:cNvSpPr>
              <p:nvPr/>
            </p:nvSpPr>
            <p:spPr bwMode="auto">
              <a:xfrm>
                <a:off x="1308667" y="1782303"/>
                <a:ext cx="52374" cy="28106"/>
              </a:xfrm>
              <a:custGeom>
                <a:avLst/>
                <a:gdLst>
                  <a:gd name="T0" fmla="*/ 1480746021 w 1642"/>
                  <a:gd name="T1" fmla="*/ 0 h 879"/>
                  <a:gd name="T2" fmla="*/ 1422397765 w 1642"/>
                  <a:gd name="T3" fmla="*/ 18753083 h 879"/>
                  <a:gd name="T4" fmla="*/ 584588251 w 1642"/>
                  <a:gd name="T5" fmla="*/ 427216588 h 879"/>
                  <a:gd name="T6" fmla="*/ 0 w 1642"/>
                  <a:gd name="T7" fmla="*/ 863859207 h 879"/>
                  <a:gd name="T8" fmla="*/ 31277512 w 1642"/>
                  <a:gd name="T9" fmla="*/ 912813645 h 879"/>
                  <a:gd name="T10" fmla="*/ 66697445 w 1642"/>
                  <a:gd name="T11" fmla="*/ 915944452 h 879"/>
                  <a:gd name="T12" fmla="*/ 327191915 w 1642"/>
                  <a:gd name="T13" fmla="*/ 832581938 h 879"/>
                  <a:gd name="T14" fmla="*/ 788822019 w 1642"/>
                  <a:gd name="T15" fmla="*/ 677304128 h 879"/>
                  <a:gd name="T16" fmla="*/ 1630806606 w 1642"/>
                  <a:gd name="T17" fmla="*/ 262579074 h 879"/>
                  <a:gd name="T18" fmla="*/ 1480746021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22" name="Google Shape;235;p3">
                <a:extLst>
                  <a:ext uri="{FF2B5EF4-FFF2-40B4-BE49-F238E27FC236}">
                    <a16:creationId xmlns:a16="http://schemas.microsoft.com/office/drawing/2014/main" id="{B1A9FCD5-A7ED-42BC-9C71-9FC9732152FB}"/>
                  </a:ext>
                </a:extLst>
              </p:cNvPr>
              <p:cNvSpPr>
                <a:spLocks/>
              </p:cNvSpPr>
              <p:nvPr/>
            </p:nvSpPr>
            <p:spPr bwMode="auto">
              <a:xfrm>
                <a:off x="1297809" y="1901998"/>
                <a:ext cx="51096" cy="22776"/>
              </a:xfrm>
              <a:custGeom>
                <a:avLst/>
                <a:gdLst>
                  <a:gd name="T0" fmla="*/ 87537557 w 1598"/>
                  <a:gd name="T1" fmla="*/ 1043263 h 720"/>
                  <a:gd name="T2" fmla="*/ 21883886 w 1598"/>
                  <a:gd name="T3" fmla="*/ 142754134 h 720"/>
                  <a:gd name="T4" fmla="*/ 14579044 w 1598"/>
                  <a:gd name="T5" fmla="*/ 151103276 h 720"/>
                  <a:gd name="T6" fmla="*/ 32287872 w 1598"/>
                  <a:gd name="T7" fmla="*/ 171943973 h 720"/>
                  <a:gd name="T8" fmla="*/ 100028033 w 1598"/>
                  <a:gd name="T9" fmla="*/ 249045202 h 720"/>
                  <a:gd name="T10" fmla="*/ 106290636 w 1598"/>
                  <a:gd name="T11" fmla="*/ 253220268 h 720"/>
                  <a:gd name="T12" fmla="*/ 504349987 w 1598"/>
                  <a:gd name="T13" fmla="*/ 422033429 h 720"/>
                  <a:gd name="T14" fmla="*/ 1426523043 w 1598"/>
                  <a:gd name="T15" fmla="*/ 731514228 h 720"/>
                  <a:gd name="T16" fmla="*/ 1506787388 w 1598"/>
                  <a:gd name="T17" fmla="*/ 750267377 h 720"/>
                  <a:gd name="T18" fmla="*/ 1497395033 w 1598"/>
                  <a:gd name="T19" fmla="*/ 442874158 h 720"/>
                  <a:gd name="T20" fmla="*/ 124000487 w 1598"/>
                  <a:gd name="T21" fmla="*/ 6261593 h 720"/>
                  <a:gd name="T22" fmla="*/ 87537557 w 1598"/>
                  <a:gd name="T23" fmla="*/ 1043263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23" name="Google Shape;236;p3">
                <a:extLst>
                  <a:ext uri="{FF2B5EF4-FFF2-40B4-BE49-F238E27FC236}">
                    <a16:creationId xmlns:a16="http://schemas.microsoft.com/office/drawing/2014/main" id="{90306B66-08D8-4029-A9E9-46B755432D17}"/>
                  </a:ext>
                </a:extLst>
              </p:cNvPr>
              <p:cNvSpPr>
                <a:spLocks/>
              </p:cNvSpPr>
              <p:nvPr/>
            </p:nvSpPr>
            <p:spPr bwMode="auto">
              <a:xfrm>
                <a:off x="1208391" y="2023631"/>
                <a:ext cx="40239" cy="45067"/>
              </a:xfrm>
              <a:custGeom>
                <a:avLst/>
                <a:gdLst>
                  <a:gd name="T0" fmla="*/ 149017502 w 1262"/>
                  <a:gd name="T1" fmla="*/ 0 h 1421"/>
                  <a:gd name="T2" fmla="*/ 28146742 w 1262"/>
                  <a:gd name="T3" fmla="*/ 141711186 h 1421"/>
                  <a:gd name="T4" fmla="*/ 454325718 w 1262"/>
                  <a:gd name="T5" fmla="*/ 972213436 h 1421"/>
                  <a:gd name="T6" fmla="*/ 1038914656 w 1262"/>
                  <a:gd name="T7" fmla="*/ 1475524257 h 1421"/>
                  <a:gd name="T8" fmla="*/ 1082683805 w 1262"/>
                  <a:gd name="T9" fmla="*/ 1479698337 h 1421"/>
                  <a:gd name="T10" fmla="*/ 1173352953 w 1262"/>
                  <a:gd name="T11" fmla="*/ 1194189468 h 1421"/>
                  <a:gd name="T12" fmla="*/ 703372144 w 1262"/>
                  <a:gd name="T13" fmla="*/ 683572728 h 1421"/>
                  <a:gd name="T14" fmla="*/ 264669888 w 1262"/>
                  <a:gd name="T15" fmla="*/ 42725792 h 1421"/>
                  <a:gd name="T16" fmla="*/ 149017502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24" name="Google Shape;237;p3">
                <a:extLst>
                  <a:ext uri="{FF2B5EF4-FFF2-40B4-BE49-F238E27FC236}">
                    <a16:creationId xmlns:a16="http://schemas.microsoft.com/office/drawing/2014/main" id="{5824440B-94BC-4ACF-B534-45884417E2AB}"/>
                  </a:ext>
                </a:extLst>
              </p:cNvPr>
              <p:cNvSpPr>
                <a:spLocks/>
              </p:cNvSpPr>
              <p:nvPr/>
            </p:nvSpPr>
            <p:spPr bwMode="auto">
              <a:xfrm>
                <a:off x="1103005" y="2034776"/>
                <a:ext cx="14051" cy="47490"/>
              </a:xfrm>
              <a:custGeom>
                <a:avLst/>
                <a:gdLst>
                  <a:gd name="T0" fmla="*/ 177176102 w 447"/>
                  <a:gd name="T1" fmla="*/ 1043253 h 1491"/>
                  <a:gd name="T2" fmla="*/ 106299328 w 447"/>
                  <a:gd name="T3" fmla="*/ 65651678 h 1491"/>
                  <a:gd name="T4" fmla="*/ 50035054 w 447"/>
                  <a:gd name="T5" fmla="*/ 916967520 h 1491"/>
                  <a:gd name="T6" fmla="*/ 184449666 w 447"/>
                  <a:gd name="T7" fmla="*/ 1523386243 h 1491"/>
                  <a:gd name="T8" fmla="*/ 238658994 w 447"/>
                  <a:gd name="T9" fmla="*/ 1552575551 h 1491"/>
                  <a:gd name="T10" fmla="*/ 271993916 w 447"/>
                  <a:gd name="T11" fmla="*/ 1541128485 h 1491"/>
                  <a:gd name="T12" fmla="*/ 394959668 w 447"/>
                  <a:gd name="T13" fmla="*/ 977400950 h 1491"/>
                  <a:gd name="T14" fmla="*/ 338695393 w 447"/>
                  <a:gd name="T15" fmla="*/ 132346577 h 1491"/>
                  <a:gd name="T16" fmla="*/ 177176102 w 447"/>
                  <a:gd name="T17" fmla="*/ 1043253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25" name="Google Shape;238;p3">
                <a:extLst>
                  <a:ext uri="{FF2B5EF4-FFF2-40B4-BE49-F238E27FC236}">
                    <a16:creationId xmlns:a16="http://schemas.microsoft.com/office/drawing/2014/main" id="{A39E43D8-1A15-42C3-B136-756FDEBCCC2F}"/>
                  </a:ext>
                </a:extLst>
              </p:cNvPr>
              <p:cNvSpPr>
                <a:spLocks/>
              </p:cNvSpPr>
              <p:nvPr/>
            </p:nvSpPr>
            <p:spPr bwMode="auto">
              <a:xfrm>
                <a:off x="950993" y="2001339"/>
                <a:ext cx="62593" cy="33922"/>
              </a:xfrm>
              <a:custGeom>
                <a:avLst/>
                <a:gdLst>
                  <a:gd name="T0" fmla="*/ 1732951608 w 1949"/>
                  <a:gd name="T1" fmla="*/ 1043273 h 1066"/>
                  <a:gd name="T2" fmla="*/ 952466384 w 1949"/>
                  <a:gd name="T3" fmla="*/ 314706694 h 1066"/>
                  <a:gd name="T4" fmla="*/ 145888045 w 1949"/>
                  <a:gd name="T5" fmla="*/ 832608742 h 1066"/>
                  <a:gd name="T6" fmla="*/ 331371564 w 1949"/>
                  <a:gd name="T7" fmla="*/ 1110851730 h 1066"/>
                  <a:gd name="T8" fmla="*/ 413693347 w 1949"/>
                  <a:gd name="T9" fmla="*/ 1088966362 h 1066"/>
                  <a:gd name="T10" fmla="*/ 1867391215 w 1949"/>
                  <a:gd name="T11" fmla="*/ 268849413 h 1066"/>
                  <a:gd name="T12" fmla="*/ 1741300875 w 1949"/>
                  <a:gd name="T13" fmla="*/ 1043273 h 1066"/>
                  <a:gd name="T14" fmla="*/ 1732951608 w 1949"/>
                  <a:gd name="T15" fmla="*/ 1043273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26" name="Google Shape;239;p3">
                <a:extLst>
                  <a:ext uri="{FF2B5EF4-FFF2-40B4-BE49-F238E27FC236}">
                    <a16:creationId xmlns:a16="http://schemas.microsoft.com/office/drawing/2014/main" id="{C1AF4A87-9BF0-4FB7-A4A2-04155FAFD2F8}"/>
                  </a:ext>
                </a:extLst>
              </p:cNvPr>
              <p:cNvSpPr>
                <a:spLocks/>
              </p:cNvSpPr>
              <p:nvPr/>
            </p:nvSpPr>
            <p:spPr bwMode="auto">
              <a:xfrm>
                <a:off x="923529" y="1883098"/>
                <a:ext cx="68980" cy="14053"/>
              </a:xfrm>
              <a:custGeom>
                <a:avLst/>
                <a:gdLst>
                  <a:gd name="T0" fmla="*/ 1828732509 w 2151"/>
                  <a:gd name="T1" fmla="*/ 1043260 h 439"/>
                  <a:gd name="T2" fmla="*/ 208403278 w 2151"/>
                  <a:gd name="T3" fmla="*/ 129217353 h 439"/>
                  <a:gd name="T4" fmla="*/ 257389943 w 2151"/>
                  <a:gd name="T5" fmla="*/ 432433370 h 439"/>
                  <a:gd name="T6" fmla="*/ 661672467 w 2151"/>
                  <a:gd name="T7" fmla="*/ 457447958 h 439"/>
                  <a:gd name="T8" fmla="*/ 1990236656 w 2151"/>
                  <a:gd name="T9" fmla="*/ 361594242 h 439"/>
                  <a:gd name="T10" fmla="*/ 1941249991 w 2151"/>
                  <a:gd name="T11" fmla="*/ 3130769 h 439"/>
                  <a:gd name="T12" fmla="*/ 1828732509 w 2151"/>
                  <a:gd name="T13" fmla="*/ 1043260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27" name="Google Shape;240;p3">
                <a:extLst>
                  <a:ext uri="{FF2B5EF4-FFF2-40B4-BE49-F238E27FC236}">
                    <a16:creationId xmlns:a16="http://schemas.microsoft.com/office/drawing/2014/main" id="{82DBF195-9C9C-4AF1-AEF8-272605EC5429}"/>
                  </a:ext>
                </a:extLst>
              </p:cNvPr>
              <p:cNvSpPr>
                <a:spLocks/>
              </p:cNvSpPr>
              <p:nvPr/>
            </p:nvSpPr>
            <p:spPr bwMode="auto">
              <a:xfrm>
                <a:off x="919058" y="1768249"/>
                <a:ext cx="74728" cy="18899"/>
              </a:xfrm>
              <a:custGeom>
                <a:avLst/>
                <a:gdLst>
                  <a:gd name="T0" fmla="*/ 494952206 w 2332"/>
                  <a:gd name="T1" fmla="*/ 1043263 h 600"/>
                  <a:gd name="T2" fmla="*/ 141708320 w 2332"/>
                  <a:gd name="T3" fmla="*/ 29189840 h 600"/>
                  <a:gd name="T4" fmla="*/ 233419312 w 2332"/>
                  <a:gd name="T5" fmla="*/ 282377455 h 600"/>
                  <a:gd name="T6" fmla="*/ 2147483646 w 2332"/>
                  <a:gd name="T7" fmla="*/ 621048062 h 600"/>
                  <a:gd name="T8" fmla="*/ 2147483646 w 2332"/>
                  <a:gd name="T9" fmla="*/ 625223160 h 600"/>
                  <a:gd name="T10" fmla="*/ 2147483646 w 2332"/>
                  <a:gd name="T11" fmla="*/ 299076761 h 600"/>
                  <a:gd name="T12" fmla="*/ 494952206 w 2332"/>
                  <a:gd name="T13" fmla="*/ 1043263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28" name="Google Shape;241;p3">
                <a:extLst>
                  <a:ext uri="{FF2B5EF4-FFF2-40B4-BE49-F238E27FC236}">
                    <a16:creationId xmlns:a16="http://schemas.microsoft.com/office/drawing/2014/main" id="{E1B14853-9CBC-4A57-88FA-1C05950DFC45}"/>
                  </a:ext>
                </a:extLst>
              </p:cNvPr>
              <p:cNvSpPr>
                <a:spLocks/>
              </p:cNvSpPr>
              <p:nvPr/>
            </p:nvSpPr>
            <p:spPr bwMode="auto">
              <a:xfrm>
                <a:off x="1011670" y="1660670"/>
                <a:ext cx="35129" cy="38768"/>
              </a:xfrm>
              <a:custGeom>
                <a:avLst/>
                <a:gdLst>
                  <a:gd name="T0" fmla="*/ 142750243 w 1093"/>
                  <a:gd name="T1" fmla="*/ 1043251 h 1211"/>
                  <a:gd name="T2" fmla="*/ 122953199 w 1093"/>
                  <a:gd name="T3" fmla="*/ 4174986 h 1211"/>
                  <a:gd name="T4" fmla="*/ 60433362 w 1093"/>
                  <a:gd name="T5" fmla="*/ 26058436 h 1211"/>
                  <a:gd name="T6" fmla="*/ 11447059 w 1093"/>
                  <a:gd name="T7" fmla="*/ 141705516 h 1211"/>
                  <a:gd name="T8" fmla="*/ 700215636 w 1093"/>
                  <a:gd name="T9" fmla="*/ 1152430637 h 1211"/>
                  <a:gd name="T10" fmla="*/ 919052955 w 1093"/>
                  <a:gd name="T11" fmla="*/ 1260805693 h 1211"/>
                  <a:gd name="T12" fmla="*/ 1059715701 w 1093"/>
                  <a:gd name="T13" fmla="*/ 1068026524 h 1211"/>
                  <a:gd name="T14" fmla="*/ 560596142 w 1093"/>
                  <a:gd name="T15" fmla="*/ 476190233 h 1211"/>
                  <a:gd name="T16" fmla="*/ 328224300 w 1093"/>
                  <a:gd name="T17" fmla="*/ 201094444 h 1211"/>
                  <a:gd name="T18" fmla="*/ 142750243 w 1093"/>
                  <a:gd name="T19" fmla="*/ 1043251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w="9525">
                <a:noFill/>
                <a:round/>
                <a:headEnd/>
                <a:tailEnd/>
              </a:ln>
            </p:spPr>
            <p:txBody>
              <a:bodyPr lIns="91425" tIns="91425" rIns="91425" bIns="91425" anchor="ctr"/>
              <a:lstStyle/>
              <a:p>
                <a:pPr>
                  <a:defRPr/>
                </a:pPr>
                <a:endParaRPr lang="en-US"/>
              </a:p>
            </p:txBody>
          </p:sp>
        </p:grpSp>
        <p:sp>
          <p:nvSpPr>
            <p:cNvPr id="78" name="Google Shape;242;p3">
              <a:extLst>
                <a:ext uri="{FF2B5EF4-FFF2-40B4-BE49-F238E27FC236}">
                  <a16:creationId xmlns:a16="http://schemas.microsoft.com/office/drawing/2014/main" id="{179E8659-BFAE-4F09-A756-27B5471B5D5F}"/>
                </a:ext>
              </a:extLst>
            </p:cNvPr>
            <p:cNvSpPr>
              <a:spLocks/>
            </p:cNvSpPr>
            <p:nvPr/>
          </p:nvSpPr>
          <p:spPr bwMode="auto">
            <a:xfrm>
              <a:off x="430548" y="3407702"/>
              <a:ext cx="180953" cy="179795"/>
            </a:xfrm>
            <a:custGeom>
              <a:avLst/>
              <a:gdLst>
                <a:gd name="T0" fmla="*/ 957323129 w 7736"/>
                <a:gd name="T1" fmla="*/ 454732 h 6918"/>
                <a:gd name="T2" fmla="*/ 950632744 w 7736"/>
                <a:gd name="T3" fmla="*/ 909439 h 6918"/>
                <a:gd name="T4" fmla="*/ 832445843 w 7736"/>
                <a:gd name="T5" fmla="*/ 1140003785 h 6918"/>
                <a:gd name="T6" fmla="*/ 831540245 w 7736"/>
                <a:gd name="T7" fmla="*/ 1140003785 h 6918"/>
                <a:gd name="T8" fmla="*/ 828498757 w 7736"/>
                <a:gd name="T9" fmla="*/ 1139549053 h 6918"/>
                <a:gd name="T10" fmla="*/ 19449965 w 7736"/>
                <a:gd name="T11" fmla="*/ 1661440869 h 6918"/>
                <a:gd name="T12" fmla="*/ 819388639 w 7736"/>
                <a:gd name="T13" fmla="*/ 2006804328 h 6918"/>
                <a:gd name="T14" fmla="*/ 806021086 w 7736"/>
                <a:gd name="T15" fmla="*/ 2147483646 h 6918"/>
                <a:gd name="T16" fmla="*/ 823038077 w 7736"/>
                <a:gd name="T17" fmla="*/ 2147483646 h 6918"/>
                <a:gd name="T18" fmla="*/ 1333740781 w 7736"/>
                <a:gd name="T19" fmla="*/ 2147483646 h 6918"/>
                <a:gd name="T20" fmla="*/ 2022493829 w 7736"/>
                <a:gd name="T21" fmla="*/ 2147483646 h 6918"/>
                <a:gd name="T22" fmla="*/ 2085993515 w 7736"/>
                <a:gd name="T23" fmla="*/ 2147483646 h 6918"/>
                <a:gd name="T24" fmla="*/ 1716550655 w 7736"/>
                <a:gd name="T25" fmla="*/ 1661440869 h 6918"/>
                <a:gd name="T26" fmla="*/ 2147483646 w 7736"/>
                <a:gd name="T27" fmla="*/ 808715877 h 6918"/>
                <a:gd name="T28" fmla="*/ 2147483646 w 7736"/>
                <a:gd name="T29" fmla="*/ 748812283 h 6918"/>
                <a:gd name="T30" fmla="*/ 1491733210 w 7736"/>
                <a:gd name="T31" fmla="*/ 962111256 h 6918"/>
                <a:gd name="T32" fmla="*/ 957323129 w 7736"/>
                <a:gd name="T33" fmla="*/ 454732 h 69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rgbClr val="FECE5F"/>
            </a:solidFill>
            <a:ln w="9525">
              <a:noFill/>
              <a:round/>
              <a:headEnd/>
              <a:tailEnd/>
            </a:ln>
          </p:spPr>
          <p:txBody>
            <a:bodyPr lIns="91425" tIns="91425" rIns="91425" bIns="91425" anchor="ctr"/>
            <a:lstStyle/>
            <a:p>
              <a:pPr>
                <a:defRPr/>
              </a:pPr>
              <a:endParaRPr lang="en-US"/>
            </a:p>
          </p:txBody>
        </p:sp>
        <p:sp>
          <p:nvSpPr>
            <p:cNvPr id="79" name="Google Shape;243;p3">
              <a:extLst>
                <a:ext uri="{FF2B5EF4-FFF2-40B4-BE49-F238E27FC236}">
                  <a16:creationId xmlns:a16="http://schemas.microsoft.com/office/drawing/2014/main" id="{34556F64-32B4-412A-AF98-7B053C0AE6B0}"/>
                </a:ext>
              </a:extLst>
            </p:cNvPr>
            <p:cNvSpPr/>
            <p:nvPr/>
          </p:nvSpPr>
          <p:spPr>
            <a:xfrm>
              <a:off x="-4374" y="1171575"/>
              <a:ext cx="723812" cy="1113301"/>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91425" tIns="91425" rIns="91425" bIns="91425" anchor="ctr"/>
            <a:lstStyle/>
            <a:p>
              <a:pPr>
                <a:spcBef>
                  <a:spcPts val="0"/>
                </a:spcBef>
                <a:spcAft>
                  <a:spcPts val="0"/>
                </a:spcAft>
                <a:defRPr/>
              </a:pPr>
              <a:endParaRPr/>
            </a:p>
          </p:txBody>
        </p:sp>
        <p:sp>
          <p:nvSpPr>
            <p:cNvPr id="80" name="Google Shape;244;p3">
              <a:extLst>
                <a:ext uri="{FF2B5EF4-FFF2-40B4-BE49-F238E27FC236}">
                  <a16:creationId xmlns:a16="http://schemas.microsoft.com/office/drawing/2014/main" id="{54E51983-96F4-4496-B072-09CE341A0B2D}"/>
                </a:ext>
              </a:extLst>
            </p:cNvPr>
            <p:cNvSpPr>
              <a:spLocks/>
            </p:cNvSpPr>
            <p:nvPr/>
          </p:nvSpPr>
          <p:spPr bwMode="auto">
            <a:xfrm>
              <a:off x="1022613" y="1609751"/>
              <a:ext cx="282540" cy="278623"/>
            </a:xfrm>
            <a:custGeom>
              <a:avLst/>
              <a:gdLst>
                <a:gd name="T0" fmla="*/ 2147483646 w 6432"/>
                <a:gd name="T1" fmla="*/ 1351006508 h 6358"/>
                <a:gd name="T2" fmla="*/ 2147483646 w 6432"/>
                <a:gd name="T3" fmla="*/ 2147483646 h 6358"/>
                <a:gd name="T4" fmla="*/ 2147483646 w 6432"/>
                <a:gd name="T5" fmla="*/ 2147483646 h 6358"/>
                <a:gd name="T6" fmla="*/ 2147483646 w 6432"/>
                <a:gd name="T7" fmla="*/ 1351006508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107951260 h 6358"/>
                <a:gd name="T64" fmla="*/ 2147483646 w 6432"/>
                <a:gd name="T65" fmla="*/ 282843248 h 6358"/>
                <a:gd name="T66" fmla="*/ 2147483646 w 6432"/>
                <a:gd name="T67" fmla="*/ 963939171 h 6358"/>
                <a:gd name="T68" fmla="*/ 2147483646 w 6432"/>
                <a:gd name="T69" fmla="*/ 2147483646 h 6358"/>
                <a:gd name="T70" fmla="*/ 468759514 w 6432"/>
                <a:gd name="T71" fmla="*/ 2147483646 h 6358"/>
                <a:gd name="T72" fmla="*/ 70678169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409351309 h 6358"/>
                <a:gd name="T102" fmla="*/ 2147483646 w 6432"/>
                <a:gd name="T103" fmla="*/ 346139730 h 6358"/>
                <a:gd name="T104" fmla="*/ 2147483646 w 6432"/>
                <a:gd name="T105" fmla="*/ 122780888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81" name="Google Shape;245;p3">
              <a:extLst>
                <a:ext uri="{FF2B5EF4-FFF2-40B4-BE49-F238E27FC236}">
                  <a16:creationId xmlns:a16="http://schemas.microsoft.com/office/drawing/2014/main" id="{35680B55-25D9-4F23-8E8B-7DB372079A0E}"/>
                </a:ext>
              </a:extLst>
            </p:cNvPr>
            <p:cNvSpPr/>
            <p:nvPr/>
          </p:nvSpPr>
          <p:spPr>
            <a:xfrm>
              <a:off x="719438" y="2178904"/>
              <a:ext cx="282540" cy="24528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lIns="91425" tIns="91425" rIns="91425" bIns="91425" anchor="ctr"/>
            <a:lstStyle/>
            <a:p>
              <a:pPr>
                <a:spcBef>
                  <a:spcPts val="0"/>
                </a:spcBef>
                <a:spcAft>
                  <a:spcPts val="0"/>
                </a:spcAft>
                <a:defRPr/>
              </a:pPr>
              <a:endParaRPr/>
            </a:p>
          </p:txBody>
        </p:sp>
        <p:sp>
          <p:nvSpPr>
            <p:cNvPr id="82" name="Google Shape;246;p3">
              <a:extLst>
                <a:ext uri="{FF2B5EF4-FFF2-40B4-BE49-F238E27FC236}">
                  <a16:creationId xmlns:a16="http://schemas.microsoft.com/office/drawing/2014/main" id="{4954A24B-8A4B-4071-B541-C445334199F8}"/>
                </a:ext>
              </a:extLst>
            </p:cNvPr>
            <p:cNvSpPr>
              <a:spLocks/>
            </p:cNvSpPr>
            <p:nvPr/>
          </p:nvSpPr>
          <p:spPr bwMode="auto">
            <a:xfrm>
              <a:off x="8381357" y="2954047"/>
              <a:ext cx="215873" cy="250046"/>
            </a:xfrm>
            <a:custGeom>
              <a:avLst/>
              <a:gdLst>
                <a:gd name="T0" fmla="*/ 2147483646 w 6128"/>
                <a:gd name="T1" fmla="*/ 1519246 h 7092"/>
                <a:gd name="T2" fmla="*/ 2147483646 w 6128"/>
                <a:gd name="T3" fmla="*/ 30517276 h 7092"/>
                <a:gd name="T4" fmla="*/ 2147483646 w 6128"/>
                <a:gd name="T5" fmla="*/ 2147483646 h 7092"/>
                <a:gd name="T6" fmla="*/ 82392419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15192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w="9525">
              <a:noFill/>
              <a:round/>
              <a:headEnd/>
              <a:tailEnd/>
            </a:ln>
          </p:spPr>
          <p:txBody>
            <a:bodyPr lIns="91425" tIns="91425" rIns="91425" bIns="91425" anchor="ctr"/>
            <a:lstStyle/>
            <a:p>
              <a:pPr>
                <a:defRPr/>
              </a:pPr>
              <a:endParaRPr lang="en-US"/>
            </a:p>
          </p:txBody>
        </p:sp>
        <p:sp>
          <p:nvSpPr>
            <p:cNvPr id="83" name="Google Shape;247;p3">
              <a:extLst>
                <a:ext uri="{FF2B5EF4-FFF2-40B4-BE49-F238E27FC236}">
                  <a16:creationId xmlns:a16="http://schemas.microsoft.com/office/drawing/2014/main" id="{086B9648-E00C-4EC0-B2FC-B14B160A19B2}"/>
                </a:ext>
              </a:extLst>
            </p:cNvPr>
            <p:cNvSpPr>
              <a:spLocks/>
            </p:cNvSpPr>
            <p:nvPr/>
          </p:nvSpPr>
          <p:spPr bwMode="auto">
            <a:xfrm>
              <a:off x="8600405" y="3205284"/>
              <a:ext cx="136508" cy="158363"/>
            </a:xfrm>
            <a:custGeom>
              <a:avLst/>
              <a:gdLst>
                <a:gd name="T0" fmla="*/ 2147483646 w 3884"/>
                <a:gd name="T1" fmla="*/ 1519250 h 4495"/>
                <a:gd name="T2" fmla="*/ 2147483646 w 3884"/>
                <a:gd name="T3" fmla="*/ 19838151 h 4495"/>
                <a:gd name="T4" fmla="*/ 1826211606 w 3884"/>
                <a:gd name="T5" fmla="*/ 2147483646 h 4495"/>
                <a:gd name="T6" fmla="*/ 53393830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096238179 h 4495"/>
                <a:gd name="T20" fmla="*/ 2147483646 w 3884"/>
                <a:gd name="T21" fmla="*/ 1519250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w="9525">
              <a:noFill/>
              <a:round/>
              <a:headEnd/>
              <a:tailEnd/>
            </a:ln>
          </p:spPr>
          <p:txBody>
            <a:bodyPr lIns="91425" tIns="91425" rIns="91425" bIns="91425" anchor="ctr"/>
            <a:lstStyle/>
            <a:p>
              <a:pPr>
                <a:defRPr/>
              </a:pPr>
              <a:endParaRPr lang="en-US"/>
            </a:p>
          </p:txBody>
        </p:sp>
        <p:sp>
          <p:nvSpPr>
            <p:cNvPr id="84" name="Google Shape;248;p3">
              <a:extLst>
                <a:ext uri="{FF2B5EF4-FFF2-40B4-BE49-F238E27FC236}">
                  <a16:creationId xmlns:a16="http://schemas.microsoft.com/office/drawing/2014/main" id="{0F60D439-A312-4CFA-8FD8-067FD5B03001}"/>
                </a:ext>
              </a:extLst>
            </p:cNvPr>
            <p:cNvSpPr>
              <a:spLocks/>
            </p:cNvSpPr>
            <p:nvPr/>
          </p:nvSpPr>
          <p:spPr bwMode="auto">
            <a:xfrm rot="737986">
              <a:off x="882930" y="2832596"/>
              <a:ext cx="373017" cy="492948"/>
            </a:xfrm>
            <a:custGeom>
              <a:avLst/>
              <a:gdLst>
                <a:gd name="T0" fmla="*/ 2147483646 w 9852"/>
                <a:gd name="T1" fmla="*/ 459012392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1678525638 w 9852"/>
                <a:gd name="T87" fmla="*/ 2147483646 h 13001"/>
                <a:gd name="T88" fmla="*/ 1405667857 w 9852"/>
                <a:gd name="T89" fmla="*/ 2147483646 h 13001"/>
                <a:gd name="T90" fmla="*/ 2147483646 w 9852"/>
                <a:gd name="T91" fmla="*/ 2147483646 h 13001"/>
                <a:gd name="T92" fmla="*/ 2147483646 w 9852"/>
                <a:gd name="T93" fmla="*/ 459012392 h 13001"/>
                <a:gd name="T94" fmla="*/ 2147483646 w 9852"/>
                <a:gd name="T95" fmla="*/ 2072080 h 13001"/>
                <a:gd name="T96" fmla="*/ 2147483646 w 9852"/>
                <a:gd name="T97" fmla="*/ 24810389 h 13001"/>
                <a:gd name="T98" fmla="*/ 2147483646 w 9852"/>
                <a:gd name="T99" fmla="*/ 8288357 h 13001"/>
                <a:gd name="T100" fmla="*/ 2147483646 w 9852"/>
                <a:gd name="T101" fmla="*/ 2147483646 h 13001"/>
                <a:gd name="T102" fmla="*/ 357631364 w 9852"/>
                <a:gd name="T103" fmla="*/ 2147483646 h 13001"/>
                <a:gd name="T104" fmla="*/ 1426329995 w 9852"/>
                <a:gd name="T105" fmla="*/ 2147483646 h 13001"/>
                <a:gd name="T106" fmla="*/ 1922488664 w 9852"/>
                <a:gd name="T107" fmla="*/ 2147483646 h 13001"/>
                <a:gd name="T108" fmla="*/ 1963812939 w 9852"/>
                <a:gd name="T109" fmla="*/ 2147483646 h 13001"/>
                <a:gd name="T110" fmla="*/ 2147483646 w 9852"/>
                <a:gd name="T111" fmla="*/ 2147483646 h 13001"/>
                <a:gd name="T112" fmla="*/ 2147483646 w 9852"/>
                <a:gd name="T113" fmla="*/ 248099607 h 13001"/>
                <a:gd name="T114" fmla="*/ 2147483646 w 9852"/>
                <a:gd name="T115" fmla="*/ 2072080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85" name="Google Shape;249;p3">
              <a:extLst>
                <a:ext uri="{FF2B5EF4-FFF2-40B4-BE49-F238E27FC236}">
                  <a16:creationId xmlns:a16="http://schemas.microsoft.com/office/drawing/2014/main" id="{F1BEB661-7445-448D-B09B-2C67A0562417}"/>
                </a:ext>
              </a:extLst>
            </p:cNvPr>
            <p:cNvSpPr>
              <a:spLocks/>
            </p:cNvSpPr>
            <p:nvPr/>
          </p:nvSpPr>
          <p:spPr bwMode="auto">
            <a:xfrm>
              <a:off x="179754" y="221400"/>
              <a:ext cx="182540" cy="179795"/>
            </a:xfrm>
            <a:custGeom>
              <a:avLst/>
              <a:gdLst>
                <a:gd name="T0" fmla="*/ 1678463371 w 6432"/>
                <a:gd name="T1" fmla="*/ 230781977 h 6358"/>
                <a:gd name="T2" fmla="*/ 2147483646 w 6432"/>
                <a:gd name="T3" fmla="*/ 1157108151 h 6358"/>
                <a:gd name="T4" fmla="*/ 1669569612 w 6432"/>
                <a:gd name="T5" fmla="*/ 1429858982 h 6358"/>
                <a:gd name="T6" fmla="*/ 1678463371 w 6432"/>
                <a:gd name="T7" fmla="*/ 230781977 h 6358"/>
                <a:gd name="T8" fmla="*/ 2147483646 w 6432"/>
                <a:gd name="T9" fmla="*/ 956834585 h 6358"/>
                <a:gd name="T10" fmla="*/ 2147483646 w 6432"/>
                <a:gd name="T11" fmla="*/ 1660011066 h 6358"/>
                <a:gd name="T12" fmla="*/ 2147483646 w 6432"/>
                <a:gd name="T13" fmla="*/ 1242937150 h 6358"/>
                <a:gd name="T14" fmla="*/ 2147483646 w 6432"/>
                <a:gd name="T15" fmla="*/ 956834585 h 6358"/>
                <a:gd name="T16" fmla="*/ 1463574874 w 6432"/>
                <a:gd name="T17" fmla="*/ 1677190081 h 6358"/>
                <a:gd name="T18" fmla="*/ 1439415662 w 6432"/>
                <a:gd name="T19" fmla="*/ 2147483646 h 6358"/>
                <a:gd name="T20" fmla="*/ 415162984 w 6432"/>
                <a:gd name="T21" fmla="*/ 2026853893 h 6358"/>
                <a:gd name="T22" fmla="*/ 1463574874 w 6432"/>
                <a:gd name="T23" fmla="*/ 1677190081 h 6358"/>
                <a:gd name="T24" fmla="*/ 2147483646 w 6432"/>
                <a:gd name="T25" fmla="*/ 1294451943 h 6358"/>
                <a:gd name="T26" fmla="*/ 2147483646 w 6432"/>
                <a:gd name="T27" fmla="*/ 1597711215 h 6358"/>
                <a:gd name="T28" fmla="*/ 2147483646 w 6432"/>
                <a:gd name="T29" fmla="*/ 1789068734 h 6358"/>
                <a:gd name="T30" fmla="*/ 2147483646 w 6432"/>
                <a:gd name="T31" fmla="*/ 2147483646 h 6358"/>
                <a:gd name="T32" fmla="*/ 1897809112 w 6432"/>
                <a:gd name="T33" fmla="*/ 2147483646 h 6358"/>
                <a:gd name="T34" fmla="*/ 1619967454 w 6432"/>
                <a:gd name="T35" fmla="*/ 2147483646 h 6358"/>
                <a:gd name="T36" fmla="*/ 1660675853 w 6432"/>
                <a:gd name="T37" fmla="*/ 1612323583 h 6358"/>
                <a:gd name="T38" fmla="*/ 2147483646 w 6432"/>
                <a:gd name="T39" fmla="*/ 1294451943 h 6358"/>
                <a:gd name="T40" fmla="*/ 2147483646 w 6432"/>
                <a:gd name="T41" fmla="*/ 1906689144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1906689144 h 6358"/>
                <a:gd name="T52" fmla="*/ 1609160035 w 6432"/>
                <a:gd name="T53" fmla="*/ 2147483646 h 6358"/>
                <a:gd name="T54" fmla="*/ 2147483646 w 6432"/>
                <a:gd name="T55" fmla="*/ 2147483646 h 6358"/>
                <a:gd name="T56" fmla="*/ 1508718998 w 6432"/>
                <a:gd name="T57" fmla="*/ 2147483646 h 6358"/>
                <a:gd name="T58" fmla="*/ 1609160035 w 6432"/>
                <a:gd name="T59" fmla="*/ 2147483646 h 6358"/>
                <a:gd name="T60" fmla="*/ 1653673446 w 6432"/>
                <a:gd name="T61" fmla="*/ 0 h 6358"/>
                <a:gd name="T62" fmla="*/ 1635232906 w 6432"/>
                <a:gd name="T63" fmla="*/ 18440469 h 6358"/>
                <a:gd name="T64" fmla="*/ 1630774844 w 6432"/>
                <a:gd name="T65" fmla="*/ 48318196 h 6358"/>
                <a:gd name="T66" fmla="*/ 1613618069 w 6432"/>
                <a:gd name="T67" fmla="*/ 164677180 h 6358"/>
                <a:gd name="T68" fmla="*/ 1474382264 w 6432"/>
                <a:gd name="T69" fmla="*/ 1496617619 h 6358"/>
                <a:gd name="T70" fmla="*/ 80109964 w 6432"/>
                <a:gd name="T71" fmla="*/ 1958181602 h 6358"/>
                <a:gd name="T72" fmla="*/ 120796027 w 6432"/>
                <a:gd name="T73" fmla="*/ 2113312842 h 6358"/>
                <a:gd name="T74" fmla="*/ 1433696991 w 6432"/>
                <a:gd name="T75" fmla="*/ 2147483646 h 6358"/>
                <a:gd name="T76" fmla="*/ 1364394446 w 6432"/>
                <a:gd name="T77" fmla="*/ 2147483646 h 6358"/>
                <a:gd name="T78" fmla="*/ 1443873696 w 6432"/>
                <a:gd name="T79" fmla="*/ 2147483646 h 6358"/>
                <a:gd name="T80" fmla="*/ 1478187275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1778261369 h 6358"/>
                <a:gd name="T92" fmla="*/ 2147483646 w 6432"/>
                <a:gd name="T93" fmla="*/ 862742589 h 6358"/>
                <a:gd name="T94" fmla="*/ 2147483646 w 6432"/>
                <a:gd name="T95" fmla="*/ 729226870 h 6358"/>
                <a:gd name="T96" fmla="*/ 2147483646 w 6432"/>
                <a:gd name="T97" fmla="*/ 731771237 h 6358"/>
                <a:gd name="T98" fmla="*/ 2147483646 w 6432"/>
                <a:gd name="T99" fmla="*/ 1105615693 h 6358"/>
                <a:gd name="T100" fmla="*/ 1689270790 w 6432"/>
                <a:gd name="T101" fmla="*/ 69932926 h 6358"/>
                <a:gd name="T102" fmla="*/ 1674027646 w 6432"/>
                <a:gd name="T103" fmla="*/ 59125561 h 6358"/>
                <a:gd name="T104" fmla="*/ 1671483272 w 6432"/>
                <a:gd name="T105" fmla="*/ 20984018 h 6358"/>
                <a:gd name="T106" fmla="*/ 16536734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w="9525">
              <a:noFill/>
              <a:round/>
              <a:headEnd/>
              <a:tailEnd/>
            </a:ln>
          </p:spPr>
          <p:txBody>
            <a:bodyPr lIns="91425" tIns="91425" rIns="91425" bIns="91425" anchor="ctr"/>
            <a:lstStyle/>
            <a:p>
              <a:pPr>
                <a:defRPr/>
              </a:pPr>
              <a:endParaRPr lang="en-US"/>
            </a:p>
          </p:txBody>
        </p:sp>
        <p:sp>
          <p:nvSpPr>
            <p:cNvPr id="86" name="Google Shape;250;p3">
              <a:extLst>
                <a:ext uri="{FF2B5EF4-FFF2-40B4-BE49-F238E27FC236}">
                  <a16:creationId xmlns:a16="http://schemas.microsoft.com/office/drawing/2014/main" id="{B677C90D-A8B4-42D8-82B3-A54E1C5F63C4}"/>
                </a:ext>
              </a:extLst>
            </p:cNvPr>
            <p:cNvSpPr/>
            <p:nvPr/>
          </p:nvSpPr>
          <p:spPr>
            <a:xfrm>
              <a:off x="7571831" y="267838"/>
              <a:ext cx="274604" cy="239329"/>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nvGrpSpPr>
            <p:cNvPr id="87" name="Google Shape;251;p3">
              <a:extLst>
                <a:ext uri="{FF2B5EF4-FFF2-40B4-BE49-F238E27FC236}">
                  <a16:creationId xmlns:a16="http://schemas.microsoft.com/office/drawing/2014/main" id="{71D91431-5B14-4DBD-AC3E-066FA09C69F5}"/>
                </a:ext>
              </a:extLst>
            </p:cNvPr>
            <p:cNvGrpSpPr>
              <a:grpSpLocks/>
            </p:cNvGrpSpPr>
            <p:nvPr/>
          </p:nvGrpSpPr>
          <p:grpSpPr bwMode="auto">
            <a:xfrm rot="18434104" flipH="1">
              <a:off x="8295488" y="1547796"/>
              <a:ext cx="450370" cy="715099"/>
              <a:chOff x="297545" y="3911000"/>
              <a:chExt cx="588199" cy="933655"/>
            </a:xfrm>
          </p:grpSpPr>
          <p:sp>
            <p:nvSpPr>
              <p:cNvPr id="107" name="Google Shape;252;p3">
                <a:extLst>
                  <a:ext uri="{FF2B5EF4-FFF2-40B4-BE49-F238E27FC236}">
                    <a16:creationId xmlns:a16="http://schemas.microsoft.com/office/drawing/2014/main" id="{4CEDC27A-CB4A-46C1-A3BC-F123B167ED99}"/>
                  </a:ext>
                </a:extLst>
              </p:cNvPr>
              <p:cNvSpPr/>
              <p:nvPr/>
            </p:nvSpPr>
            <p:spPr>
              <a:xfrm>
                <a:off x="317538" y="4002284"/>
                <a:ext cx="90195" cy="113983"/>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08" name="Google Shape;253;p3">
                <a:extLst>
                  <a:ext uri="{FF2B5EF4-FFF2-40B4-BE49-F238E27FC236}">
                    <a16:creationId xmlns:a16="http://schemas.microsoft.com/office/drawing/2014/main" id="{F38C4877-7D27-4C7C-9F69-B22A2B58F4CE}"/>
                  </a:ext>
                </a:extLst>
              </p:cNvPr>
              <p:cNvSpPr/>
              <p:nvPr/>
            </p:nvSpPr>
            <p:spPr>
              <a:xfrm>
                <a:off x="440417" y="4041488"/>
                <a:ext cx="96416" cy="155432"/>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09" name="Google Shape;254;p3">
                <a:extLst>
                  <a:ext uri="{FF2B5EF4-FFF2-40B4-BE49-F238E27FC236}">
                    <a16:creationId xmlns:a16="http://schemas.microsoft.com/office/drawing/2014/main" id="{69BF2764-1D70-43F0-88C8-818459B5948B}"/>
                  </a:ext>
                </a:extLst>
              </p:cNvPr>
              <p:cNvSpPr/>
              <p:nvPr/>
            </p:nvSpPr>
            <p:spPr>
              <a:xfrm>
                <a:off x="296935" y="4182852"/>
                <a:ext cx="144623" cy="109840"/>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10" name="Google Shape;255;p3">
                <a:extLst>
                  <a:ext uri="{FF2B5EF4-FFF2-40B4-BE49-F238E27FC236}">
                    <a16:creationId xmlns:a16="http://schemas.microsoft.com/office/drawing/2014/main" id="{38CC76CA-D167-49EF-B157-64042084E397}"/>
                  </a:ext>
                </a:extLst>
              </p:cNvPr>
              <p:cNvSpPr/>
              <p:nvPr/>
            </p:nvSpPr>
            <p:spPr>
              <a:xfrm>
                <a:off x="505490" y="4205417"/>
                <a:ext cx="111966" cy="188592"/>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11" name="Google Shape;256;p3">
                <a:extLst>
                  <a:ext uri="{FF2B5EF4-FFF2-40B4-BE49-F238E27FC236}">
                    <a16:creationId xmlns:a16="http://schemas.microsoft.com/office/drawing/2014/main" id="{D3FF003F-B795-40B3-9167-4C661739A54D}"/>
                  </a:ext>
                </a:extLst>
              </p:cNvPr>
              <p:cNvSpPr/>
              <p:nvPr/>
            </p:nvSpPr>
            <p:spPr>
              <a:xfrm>
                <a:off x="307154" y="4383109"/>
                <a:ext cx="234819" cy="118128"/>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12" name="Google Shape;257;p3">
                <a:extLst>
                  <a:ext uri="{FF2B5EF4-FFF2-40B4-BE49-F238E27FC236}">
                    <a16:creationId xmlns:a16="http://schemas.microsoft.com/office/drawing/2014/main" id="{29FE68F9-C742-4F09-94AD-9440772A402D}"/>
                  </a:ext>
                </a:extLst>
              </p:cNvPr>
              <p:cNvSpPr/>
              <p:nvPr/>
            </p:nvSpPr>
            <p:spPr>
              <a:xfrm>
                <a:off x="602974" y="4325847"/>
                <a:ext cx="116631" cy="217606"/>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13" name="Google Shape;258;p3">
                <a:extLst>
                  <a:ext uri="{FF2B5EF4-FFF2-40B4-BE49-F238E27FC236}">
                    <a16:creationId xmlns:a16="http://schemas.microsoft.com/office/drawing/2014/main" id="{88AF5B7C-CD42-4CF0-9C7E-8CAB54D8D5A0}"/>
                  </a:ext>
                </a:extLst>
              </p:cNvPr>
              <p:cNvSpPr/>
              <p:nvPr/>
            </p:nvSpPr>
            <p:spPr>
              <a:xfrm>
                <a:off x="350006" y="4535034"/>
                <a:ext cx="298577" cy="103622"/>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14" name="Google Shape;259;p3">
                <a:extLst>
                  <a:ext uri="{FF2B5EF4-FFF2-40B4-BE49-F238E27FC236}">
                    <a16:creationId xmlns:a16="http://schemas.microsoft.com/office/drawing/2014/main" id="{29B0A2FC-5480-42A6-A70B-52A66CBB92B9}"/>
                  </a:ext>
                </a:extLst>
              </p:cNvPr>
              <p:cNvSpPr/>
              <p:nvPr/>
            </p:nvSpPr>
            <p:spPr>
              <a:xfrm>
                <a:off x="724897" y="4501646"/>
                <a:ext cx="129073" cy="190664"/>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15" name="Google Shape;260;p3">
                <a:extLst>
                  <a:ext uri="{FF2B5EF4-FFF2-40B4-BE49-F238E27FC236}">
                    <a16:creationId xmlns:a16="http://schemas.microsoft.com/office/drawing/2014/main" id="{DD9EF001-8AE7-4E29-992F-3E082328D872}"/>
                  </a:ext>
                </a:extLst>
              </p:cNvPr>
              <p:cNvSpPr/>
              <p:nvPr/>
            </p:nvSpPr>
            <p:spPr>
              <a:xfrm>
                <a:off x="436425" y="4683046"/>
                <a:ext cx="329679" cy="87042"/>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16" name="Google Shape;261;p3">
                <a:extLst>
                  <a:ext uri="{FF2B5EF4-FFF2-40B4-BE49-F238E27FC236}">
                    <a16:creationId xmlns:a16="http://schemas.microsoft.com/office/drawing/2014/main" id="{27747B36-4ACD-467D-92E7-EE27F99550DC}"/>
                  </a:ext>
                </a:extLst>
              </p:cNvPr>
              <p:cNvSpPr>
                <a:spLocks/>
              </p:cNvSpPr>
              <p:nvPr/>
            </p:nvSpPr>
            <p:spPr bwMode="auto">
              <a:xfrm>
                <a:off x="399688" y="3910570"/>
                <a:ext cx="483633" cy="932595"/>
              </a:xfrm>
              <a:custGeom>
                <a:avLst/>
                <a:gdLst>
                  <a:gd name="T0" fmla="*/ 2147483646 w 11000"/>
                  <a:gd name="T1" fmla="*/ 0 h 21246"/>
                  <a:gd name="T2" fmla="*/ 2147483646 w 11000"/>
                  <a:gd name="T3" fmla="*/ 123053584 h 21246"/>
                  <a:gd name="T4" fmla="*/ 354310474 w 11000"/>
                  <a:gd name="T5" fmla="*/ 2147483646 h 21246"/>
                  <a:gd name="T6" fmla="*/ 581749359 w 11000"/>
                  <a:gd name="T7" fmla="*/ 2147483646 h 21246"/>
                  <a:gd name="T8" fmla="*/ 1062848409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372895637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sp>
          <p:nvSpPr>
            <p:cNvPr id="88" name="Google Shape;262;p3">
              <a:extLst>
                <a:ext uri="{FF2B5EF4-FFF2-40B4-BE49-F238E27FC236}">
                  <a16:creationId xmlns:a16="http://schemas.microsoft.com/office/drawing/2014/main" id="{29D40FA3-C82C-406F-AA58-9E08EE27516E}"/>
                </a:ext>
              </a:extLst>
            </p:cNvPr>
            <p:cNvSpPr>
              <a:spLocks/>
            </p:cNvSpPr>
            <p:nvPr/>
          </p:nvSpPr>
          <p:spPr bwMode="auto">
            <a:xfrm>
              <a:off x="8128976" y="327372"/>
              <a:ext cx="182540" cy="179795"/>
            </a:xfrm>
            <a:custGeom>
              <a:avLst/>
              <a:gdLst>
                <a:gd name="T0" fmla="*/ 1678463371 w 6432"/>
                <a:gd name="T1" fmla="*/ 230781977 h 6358"/>
                <a:gd name="T2" fmla="*/ 2147483646 w 6432"/>
                <a:gd name="T3" fmla="*/ 1157108151 h 6358"/>
                <a:gd name="T4" fmla="*/ 1669569612 w 6432"/>
                <a:gd name="T5" fmla="*/ 1429858982 h 6358"/>
                <a:gd name="T6" fmla="*/ 1678463371 w 6432"/>
                <a:gd name="T7" fmla="*/ 230781977 h 6358"/>
                <a:gd name="T8" fmla="*/ 2147483646 w 6432"/>
                <a:gd name="T9" fmla="*/ 956834585 h 6358"/>
                <a:gd name="T10" fmla="*/ 2147483646 w 6432"/>
                <a:gd name="T11" fmla="*/ 1660011066 h 6358"/>
                <a:gd name="T12" fmla="*/ 2147483646 w 6432"/>
                <a:gd name="T13" fmla="*/ 1242937150 h 6358"/>
                <a:gd name="T14" fmla="*/ 2147483646 w 6432"/>
                <a:gd name="T15" fmla="*/ 956834585 h 6358"/>
                <a:gd name="T16" fmla="*/ 1463574874 w 6432"/>
                <a:gd name="T17" fmla="*/ 1677190081 h 6358"/>
                <a:gd name="T18" fmla="*/ 1439415662 w 6432"/>
                <a:gd name="T19" fmla="*/ 2147483646 h 6358"/>
                <a:gd name="T20" fmla="*/ 415162984 w 6432"/>
                <a:gd name="T21" fmla="*/ 2026853893 h 6358"/>
                <a:gd name="T22" fmla="*/ 1463574874 w 6432"/>
                <a:gd name="T23" fmla="*/ 1677190081 h 6358"/>
                <a:gd name="T24" fmla="*/ 2147483646 w 6432"/>
                <a:gd name="T25" fmla="*/ 1294451943 h 6358"/>
                <a:gd name="T26" fmla="*/ 2147483646 w 6432"/>
                <a:gd name="T27" fmla="*/ 1597711215 h 6358"/>
                <a:gd name="T28" fmla="*/ 2147483646 w 6432"/>
                <a:gd name="T29" fmla="*/ 1789068734 h 6358"/>
                <a:gd name="T30" fmla="*/ 2147483646 w 6432"/>
                <a:gd name="T31" fmla="*/ 2147483646 h 6358"/>
                <a:gd name="T32" fmla="*/ 1897809112 w 6432"/>
                <a:gd name="T33" fmla="*/ 2147483646 h 6358"/>
                <a:gd name="T34" fmla="*/ 1619967454 w 6432"/>
                <a:gd name="T35" fmla="*/ 2147483646 h 6358"/>
                <a:gd name="T36" fmla="*/ 1660675853 w 6432"/>
                <a:gd name="T37" fmla="*/ 1612323583 h 6358"/>
                <a:gd name="T38" fmla="*/ 2147483646 w 6432"/>
                <a:gd name="T39" fmla="*/ 1294451943 h 6358"/>
                <a:gd name="T40" fmla="*/ 2147483646 w 6432"/>
                <a:gd name="T41" fmla="*/ 1906689144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1906689144 h 6358"/>
                <a:gd name="T52" fmla="*/ 1609160035 w 6432"/>
                <a:gd name="T53" fmla="*/ 2147483646 h 6358"/>
                <a:gd name="T54" fmla="*/ 2147483646 w 6432"/>
                <a:gd name="T55" fmla="*/ 2147483646 h 6358"/>
                <a:gd name="T56" fmla="*/ 1508718998 w 6432"/>
                <a:gd name="T57" fmla="*/ 2147483646 h 6358"/>
                <a:gd name="T58" fmla="*/ 1609160035 w 6432"/>
                <a:gd name="T59" fmla="*/ 2147483646 h 6358"/>
                <a:gd name="T60" fmla="*/ 1653673446 w 6432"/>
                <a:gd name="T61" fmla="*/ 0 h 6358"/>
                <a:gd name="T62" fmla="*/ 1635232906 w 6432"/>
                <a:gd name="T63" fmla="*/ 18440469 h 6358"/>
                <a:gd name="T64" fmla="*/ 1630774844 w 6432"/>
                <a:gd name="T65" fmla="*/ 48318196 h 6358"/>
                <a:gd name="T66" fmla="*/ 1613618069 w 6432"/>
                <a:gd name="T67" fmla="*/ 164677180 h 6358"/>
                <a:gd name="T68" fmla="*/ 1474382264 w 6432"/>
                <a:gd name="T69" fmla="*/ 1496617619 h 6358"/>
                <a:gd name="T70" fmla="*/ 80109964 w 6432"/>
                <a:gd name="T71" fmla="*/ 1958181602 h 6358"/>
                <a:gd name="T72" fmla="*/ 120796027 w 6432"/>
                <a:gd name="T73" fmla="*/ 2113312842 h 6358"/>
                <a:gd name="T74" fmla="*/ 1433696991 w 6432"/>
                <a:gd name="T75" fmla="*/ 2147483646 h 6358"/>
                <a:gd name="T76" fmla="*/ 1364394446 w 6432"/>
                <a:gd name="T77" fmla="*/ 2147483646 h 6358"/>
                <a:gd name="T78" fmla="*/ 1443873696 w 6432"/>
                <a:gd name="T79" fmla="*/ 2147483646 h 6358"/>
                <a:gd name="T80" fmla="*/ 1478187275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1778261369 h 6358"/>
                <a:gd name="T92" fmla="*/ 2147483646 w 6432"/>
                <a:gd name="T93" fmla="*/ 862742589 h 6358"/>
                <a:gd name="T94" fmla="*/ 2147483646 w 6432"/>
                <a:gd name="T95" fmla="*/ 729226870 h 6358"/>
                <a:gd name="T96" fmla="*/ 2147483646 w 6432"/>
                <a:gd name="T97" fmla="*/ 731771237 h 6358"/>
                <a:gd name="T98" fmla="*/ 2147483646 w 6432"/>
                <a:gd name="T99" fmla="*/ 1105615693 h 6358"/>
                <a:gd name="T100" fmla="*/ 1689270790 w 6432"/>
                <a:gd name="T101" fmla="*/ 69932926 h 6358"/>
                <a:gd name="T102" fmla="*/ 1674027646 w 6432"/>
                <a:gd name="T103" fmla="*/ 59125561 h 6358"/>
                <a:gd name="T104" fmla="*/ 1671483272 w 6432"/>
                <a:gd name="T105" fmla="*/ 20984018 h 6358"/>
                <a:gd name="T106" fmla="*/ 16536734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89" name="Google Shape;263;p3">
              <a:extLst>
                <a:ext uri="{FF2B5EF4-FFF2-40B4-BE49-F238E27FC236}">
                  <a16:creationId xmlns:a16="http://schemas.microsoft.com/office/drawing/2014/main" id="{0346437B-AA47-4156-ADD3-5F9E378E85E9}"/>
                </a:ext>
              </a:extLst>
            </p:cNvPr>
            <p:cNvSpPr>
              <a:spLocks/>
            </p:cNvSpPr>
            <p:nvPr/>
          </p:nvSpPr>
          <p:spPr bwMode="auto">
            <a:xfrm rot="-2400990">
              <a:off x="8294055" y="775074"/>
              <a:ext cx="273016" cy="159553"/>
            </a:xfrm>
            <a:custGeom>
              <a:avLst/>
              <a:gdLst>
                <a:gd name="T0" fmla="*/ 2147483646 w 5732"/>
                <a:gd name="T1" fmla="*/ 152193186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1605594800 h 3324"/>
                <a:gd name="T28" fmla="*/ 2147483646 w 5732"/>
                <a:gd name="T29" fmla="*/ 152193186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1045972820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90" name="Google Shape;264;p3">
              <a:extLst>
                <a:ext uri="{FF2B5EF4-FFF2-40B4-BE49-F238E27FC236}">
                  <a16:creationId xmlns:a16="http://schemas.microsoft.com/office/drawing/2014/main" id="{F7DA5760-988F-41AD-92A6-CDEB16A3C1BB}"/>
                </a:ext>
              </a:extLst>
            </p:cNvPr>
            <p:cNvSpPr>
              <a:spLocks/>
            </p:cNvSpPr>
            <p:nvPr/>
          </p:nvSpPr>
          <p:spPr bwMode="auto">
            <a:xfrm rot="-1269684">
              <a:off x="8200404" y="2274160"/>
              <a:ext cx="401589" cy="564390"/>
            </a:xfrm>
            <a:custGeom>
              <a:avLst/>
              <a:gdLst>
                <a:gd name="T0" fmla="*/ 2147483646 w 12330"/>
                <a:gd name="T1" fmla="*/ 2147483646 h 17374"/>
                <a:gd name="T2" fmla="*/ 2147483646 w 12330"/>
                <a:gd name="T3" fmla="*/ 2147483646 h 17374"/>
                <a:gd name="T4" fmla="*/ 2147483646 w 12330"/>
                <a:gd name="T5" fmla="*/ 2147483646 h 17374"/>
                <a:gd name="T6" fmla="*/ 2147483646 w 12330"/>
                <a:gd name="T7" fmla="*/ 2147483646 h 17374"/>
                <a:gd name="T8" fmla="*/ 2147483646 w 12330"/>
                <a:gd name="T9" fmla="*/ 2147483646 h 17374"/>
                <a:gd name="T10" fmla="*/ 2147483646 w 12330"/>
                <a:gd name="T11" fmla="*/ 2147483646 h 17374"/>
                <a:gd name="T12" fmla="*/ 2147483646 w 12330"/>
                <a:gd name="T13" fmla="*/ 2147483646 h 17374"/>
                <a:gd name="T14" fmla="*/ 2147483646 w 12330"/>
                <a:gd name="T15" fmla="*/ 2147483646 h 17374"/>
                <a:gd name="T16" fmla="*/ 2147483646 w 12330"/>
                <a:gd name="T17" fmla="*/ 2147483646 h 17374"/>
                <a:gd name="T18" fmla="*/ 2147483646 w 12330"/>
                <a:gd name="T19" fmla="*/ 2147483646 h 17374"/>
                <a:gd name="T20" fmla="*/ 2147483646 w 12330"/>
                <a:gd name="T21" fmla="*/ 2147483646 h 17374"/>
                <a:gd name="T22" fmla="*/ 2147483646 w 12330"/>
                <a:gd name="T23" fmla="*/ 0 h 17374"/>
                <a:gd name="T24" fmla="*/ 1361412210 w 12330"/>
                <a:gd name="T25" fmla="*/ 2147483646 h 17374"/>
                <a:gd name="T26" fmla="*/ 2147483646 w 12330"/>
                <a:gd name="T27" fmla="*/ 2147483646 h 17374"/>
                <a:gd name="T28" fmla="*/ 2147483646 w 12330"/>
                <a:gd name="T29" fmla="*/ 2147483646 h 17374"/>
                <a:gd name="T30" fmla="*/ 2147483646 w 12330"/>
                <a:gd name="T31" fmla="*/ 2147483646 h 17374"/>
                <a:gd name="T32" fmla="*/ 2147483646 w 12330"/>
                <a:gd name="T33" fmla="*/ 2147483646 h 17374"/>
                <a:gd name="T34" fmla="*/ 2147483646 w 12330"/>
                <a:gd name="T35" fmla="*/ 2147483646 h 17374"/>
                <a:gd name="T36" fmla="*/ 2147483646 w 12330"/>
                <a:gd name="T37" fmla="*/ 2147483646 h 17374"/>
                <a:gd name="T38" fmla="*/ 2147483646 w 12330"/>
                <a:gd name="T39" fmla="*/ 2147483646 h 17374"/>
                <a:gd name="T40" fmla="*/ 2147483646 w 12330"/>
                <a:gd name="T41" fmla="*/ 2147483646 h 17374"/>
                <a:gd name="T42" fmla="*/ 2147483646 w 12330"/>
                <a:gd name="T43" fmla="*/ 2147483646 h 17374"/>
                <a:gd name="T44" fmla="*/ 2147483646 w 12330"/>
                <a:gd name="T45" fmla="*/ 2147483646 h 17374"/>
                <a:gd name="T46" fmla="*/ 2147483646 w 12330"/>
                <a:gd name="T47" fmla="*/ 2147483646 h 17374"/>
                <a:gd name="T48" fmla="*/ 2147483646 w 12330"/>
                <a:gd name="T49" fmla="*/ 2147483646 h 17374"/>
                <a:gd name="T50" fmla="*/ 2147483646 w 12330"/>
                <a:gd name="T51" fmla="*/ 2147483646 h 17374"/>
                <a:gd name="T52" fmla="*/ 2147483646 w 12330"/>
                <a:gd name="T53" fmla="*/ 2147483646 h 17374"/>
                <a:gd name="T54" fmla="*/ 2147483646 w 12330"/>
                <a:gd name="T55" fmla="*/ 2147483646 h 17374"/>
                <a:gd name="T56" fmla="*/ 2147483646 w 12330"/>
                <a:gd name="T57" fmla="*/ 2147483646 h 17374"/>
                <a:gd name="T58" fmla="*/ 2147483646 w 12330"/>
                <a:gd name="T59" fmla="*/ 2147483646 h 17374"/>
                <a:gd name="T60" fmla="*/ 2147483646 w 12330"/>
                <a:gd name="T61" fmla="*/ 2147483646 h 17374"/>
                <a:gd name="T62" fmla="*/ 1536336364 w 12330"/>
                <a:gd name="T63" fmla="*/ 2147483646 h 17374"/>
                <a:gd name="T64" fmla="*/ 2147483646 w 12330"/>
                <a:gd name="T65" fmla="*/ 0 h 17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w="9525">
              <a:noFill/>
              <a:round/>
              <a:headEnd/>
              <a:tailEnd/>
            </a:ln>
          </p:spPr>
          <p:txBody>
            <a:bodyPr lIns="91425" tIns="91425" rIns="91425" bIns="91425" anchor="ctr"/>
            <a:lstStyle/>
            <a:p>
              <a:pPr>
                <a:defRPr/>
              </a:pPr>
              <a:endParaRPr lang="en-US"/>
            </a:p>
          </p:txBody>
        </p:sp>
        <p:sp>
          <p:nvSpPr>
            <p:cNvPr id="91" name="Google Shape;265;p3">
              <a:extLst>
                <a:ext uri="{FF2B5EF4-FFF2-40B4-BE49-F238E27FC236}">
                  <a16:creationId xmlns:a16="http://schemas.microsoft.com/office/drawing/2014/main" id="{67D4BF28-EBF7-4518-AAAB-A6F2D835319D}"/>
                </a:ext>
              </a:extLst>
            </p:cNvPr>
            <p:cNvSpPr>
              <a:spLocks/>
            </p:cNvSpPr>
            <p:nvPr/>
          </p:nvSpPr>
          <p:spPr bwMode="auto">
            <a:xfrm>
              <a:off x="232135" y="4150696"/>
              <a:ext cx="250794" cy="226232"/>
            </a:xfrm>
            <a:custGeom>
              <a:avLst/>
              <a:gdLst>
                <a:gd name="T0" fmla="*/ 2147483646 w 6135"/>
                <a:gd name="T1" fmla="*/ 0 h 5548"/>
                <a:gd name="T2" fmla="*/ 2147483646 w 6135"/>
                <a:gd name="T3" fmla="*/ 787031601 h 5548"/>
                <a:gd name="T4" fmla="*/ 2147483646 w 6135"/>
                <a:gd name="T5" fmla="*/ 2147483646 h 5548"/>
                <a:gd name="T6" fmla="*/ 2147483646 w 6135"/>
                <a:gd name="T7" fmla="*/ 2147483646 h 5548"/>
                <a:gd name="T8" fmla="*/ 2147483646 w 6135"/>
                <a:gd name="T9" fmla="*/ 2120814387 h 5548"/>
                <a:gd name="T10" fmla="*/ 2147483646 w 6135"/>
                <a:gd name="T11" fmla="*/ 414245700 h 5548"/>
                <a:gd name="T12" fmla="*/ 2147483646 w 6135"/>
                <a:gd name="T13" fmla="*/ 33125974 h 5548"/>
                <a:gd name="T14" fmla="*/ 2147483646 w 6135"/>
                <a:gd name="T15" fmla="*/ 375564400 h 5548"/>
                <a:gd name="T16" fmla="*/ 2147483646 w 6135"/>
                <a:gd name="T17" fmla="*/ 2147483646 h 5548"/>
                <a:gd name="T18" fmla="*/ 2147483646 w 6135"/>
                <a:gd name="T19" fmla="*/ 2147483646 h 5548"/>
                <a:gd name="T20" fmla="*/ 889187745 w 6135"/>
                <a:gd name="T21" fmla="*/ 2147483646 h 5548"/>
                <a:gd name="T22" fmla="*/ 160142558 w 6135"/>
                <a:gd name="T23" fmla="*/ 2147483646 h 5548"/>
                <a:gd name="T24" fmla="*/ 759392617 w 6135"/>
                <a:gd name="T25" fmla="*/ 2147483646 h 5548"/>
                <a:gd name="T26" fmla="*/ 2147483646 w 6135"/>
                <a:gd name="T27" fmla="*/ 2147483646 h 5548"/>
                <a:gd name="T28" fmla="*/ 2147483646 w 6135"/>
                <a:gd name="T29" fmla="*/ 2147483646 h 5548"/>
                <a:gd name="T30" fmla="*/ 2147483646 w 6135"/>
                <a:gd name="T31" fmla="*/ 2147483646 h 5548"/>
                <a:gd name="T32" fmla="*/ 2147483646 w 6135"/>
                <a:gd name="T33" fmla="*/ 2147483646 h 5548"/>
                <a:gd name="T34" fmla="*/ 2147483646 w 6135"/>
                <a:gd name="T35" fmla="*/ 2147483646 h 5548"/>
                <a:gd name="T36" fmla="*/ 2147483646 w 6135"/>
                <a:gd name="T37" fmla="*/ 2147483646 h 5548"/>
                <a:gd name="T38" fmla="*/ 2147483646 w 6135"/>
                <a:gd name="T39" fmla="*/ 2147483646 h 5548"/>
                <a:gd name="T40" fmla="*/ 2147483646 w 6135"/>
                <a:gd name="T41" fmla="*/ 2147483646 h 5548"/>
                <a:gd name="T42" fmla="*/ 2147483646 w 6135"/>
                <a:gd name="T43" fmla="*/ 2147483646 h 5548"/>
                <a:gd name="T44" fmla="*/ 2147483646 w 6135"/>
                <a:gd name="T45" fmla="*/ 2147483646 h 5548"/>
                <a:gd name="T46" fmla="*/ 2147483646 w 6135"/>
                <a:gd name="T47" fmla="*/ 2147483646 h 5548"/>
                <a:gd name="T48" fmla="*/ 2147483646 w 6135"/>
                <a:gd name="T49" fmla="*/ 2147483646 h 5548"/>
                <a:gd name="T50" fmla="*/ 2147483646 w 6135"/>
                <a:gd name="T51" fmla="*/ 2147483646 h 5548"/>
                <a:gd name="T52" fmla="*/ 2147483646 w 6135"/>
                <a:gd name="T53" fmla="*/ 2147483646 h 5548"/>
                <a:gd name="T54" fmla="*/ 2147483646 w 6135"/>
                <a:gd name="T55" fmla="*/ 2147483646 h 5548"/>
                <a:gd name="T56" fmla="*/ 2147483646 w 6135"/>
                <a:gd name="T57" fmla="*/ 2147483646 h 5548"/>
                <a:gd name="T58" fmla="*/ 2147483646 w 6135"/>
                <a:gd name="T59" fmla="*/ 2147483646 h 5548"/>
                <a:gd name="T60" fmla="*/ 2147483646 w 6135"/>
                <a:gd name="T61" fmla="*/ 2147483646 h 5548"/>
                <a:gd name="T62" fmla="*/ 2147483646 w 6135"/>
                <a:gd name="T63" fmla="*/ 2147483646 h 5548"/>
                <a:gd name="T64" fmla="*/ 2147483646 w 6135"/>
                <a:gd name="T65" fmla="*/ 2147483646 h 5548"/>
                <a:gd name="T66" fmla="*/ 2147483646 w 6135"/>
                <a:gd name="T67" fmla="*/ 2147483646 h 5548"/>
                <a:gd name="T68" fmla="*/ 2147483646 w 6135"/>
                <a:gd name="T69" fmla="*/ 1018983125 h 5548"/>
                <a:gd name="T70" fmla="*/ 2147483646 w 6135"/>
                <a:gd name="T71" fmla="*/ 0 h 55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5" h="5548" extrusionOk="0">
                  <a:moveTo>
                    <a:pt x="4708" y="0"/>
                  </a:moveTo>
                  <a:cubicBezTo>
                    <a:pt x="4451" y="0"/>
                    <a:pt x="4174" y="126"/>
                    <a:pt x="3951" y="285"/>
                  </a:cubicBezTo>
                  <a:cubicBezTo>
                    <a:pt x="3481" y="624"/>
                    <a:pt x="3308" y="1237"/>
                    <a:pt x="3223" y="1798"/>
                  </a:cubicBez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w="9525">
              <a:noFill/>
              <a:round/>
              <a:headEnd/>
              <a:tailEnd/>
            </a:ln>
          </p:spPr>
          <p:txBody>
            <a:bodyPr lIns="91425" tIns="91425" rIns="91425" bIns="91425" anchor="ctr"/>
            <a:lstStyle/>
            <a:p>
              <a:pPr>
                <a:defRPr/>
              </a:pPr>
              <a:endParaRPr lang="en-US"/>
            </a:p>
          </p:txBody>
        </p:sp>
        <p:sp>
          <p:nvSpPr>
            <p:cNvPr id="92" name="Google Shape;266;p3">
              <a:extLst>
                <a:ext uri="{FF2B5EF4-FFF2-40B4-BE49-F238E27FC236}">
                  <a16:creationId xmlns:a16="http://schemas.microsoft.com/office/drawing/2014/main" id="{67AAB021-9F9C-4D6A-9D16-45D8B166C53A}"/>
                </a:ext>
              </a:extLst>
            </p:cNvPr>
            <p:cNvSpPr>
              <a:spLocks/>
            </p:cNvSpPr>
            <p:nvPr/>
          </p:nvSpPr>
          <p:spPr bwMode="auto">
            <a:xfrm rot="-2401089">
              <a:off x="289278" y="2838549"/>
              <a:ext cx="336509" cy="195274"/>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nvGrpSpPr>
            <p:cNvPr id="93" name="Google Shape;267;p3">
              <a:extLst>
                <a:ext uri="{FF2B5EF4-FFF2-40B4-BE49-F238E27FC236}">
                  <a16:creationId xmlns:a16="http://schemas.microsoft.com/office/drawing/2014/main" id="{ABA044AA-F366-4AC9-ACAE-E4B725AA9160}"/>
                </a:ext>
              </a:extLst>
            </p:cNvPr>
            <p:cNvGrpSpPr>
              <a:grpSpLocks/>
            </p:cNvGrpSpPr>
            <p:nvPr/>
          </p:nvGrpSpPr>
          <p:grpSpPr bwMode="auto">
            <a:xfrm>
              <a:off x="584941" y="3766646"/>
              <a:ext cx="881836" cy="929635"/>
              <a:chOff x="2553549" y="1320203"/>
              <a:chExt cx="470564" cy="580913"/>
            </a:xfrm>
          </p:grpSpPr>
          <p:sp>
            <p:nvSpPr>
              <p:cNvPr id="95" name="Google Shape;268;p3">
                <a:extLst>
                  <a:ext uri="{FF2B5EF4-FFF2-40B4-BE49-F238E27FC236}">
                    <a16:creationId xmlns:a16="http://schemas.microsoft.com/office/drawing/2014/main" id="{D2543706-895A-46A6-8ECF-8E37ED02E345}"/>
                  </a:ext>
                </a:extLst>
              </p:cNvPr>
              <p:cNvSpPr/>
              <p:nvPr/>
            </p:nvSpPr>
            <p:spPr>
              <a:xfrm>
                <a:off x="2562640" y="1336232"/>
                <a:ext cx="452306" cy="322171"/>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lIns="91425" tIns="91425" rIns="91425" bIns="91425" anchor="ctr"/>
              <a:lstStyle/>
              <a:p>
                <a:pPr>
                  <a:spcBef>
                    <a:spcPts val="0"/>
                  </a:spcBef>
                  <a:spcAft>
                    <a:spcPts val="0"/>
                  </a:spcAft>
                  <a:defRPr/>
                </a:pPr>
                <a:endParaRPr/>
              </a:p>
            </p:txBody>
          </p:sp>
          <p:grpSp>
            <p:nvGrpSpPr>
              <p:cNvPr id="96" name="Google Shape;269;p3">
                <a:extLst>
                  <a:ext uri="{FF2B5EF4-FFF2-40B4-BE49-F238E27FC236}">
                    <a16:creationId xmlns:a16="http://schemas.microsoft.com/office/drawing/2014/main" id="{DDE0F9B4-F52B-422E-9BF1-FE34F85FF8EC}"/>
                  </a:ext>
                </a:extLst>
              </p:cNvPr>
              <p:cNvGrpSpPr>
                <a:grpSpLocks/>
              </p:cNvGrpSpPr>
              <p:nvPr/>
            </p:nvGrpSpPr>
            <p:grpSpPr bwMode="auto">
              <a:xfrm>
                <a:off x="2553549" y="1320203"/>
                <a:ext cx="470564" cy="580913"/>
                <a:chOff x="2555011" y="1332053"/>
                <a:chExt cx="470564" cy="580913"/>
              </a:xfrm>
            </p:grpSpPr>
            <p:grpSp>
              <p:nvGrpSpPr>
                <p:cNvPr id="97" name="Google Shape;270;p3">
                  <a:extLst>
                    <a:ext uri="{FF2B5EF4-FFF2-40B4-BE49-F238E27FC236}">
                      <a16:creationId xmlns:a16="http://schemas.microsoft.com/office/drawing/2014/main" id="{F199BB51-25C7-412E-BE3E-CE0A79489886}"/>
                    </a:ext>
                  </a:extLst>
                </p:cNvPr>
                <p:cNvGrpSpPr>
                  <a:grpSpLocks/>
                </p:cNvGrpSpPr>
                <p:nvPr/>
              </p:nvGrpSpPr>
              <p:grpSpPr bwMode="auto">
                <a:xfrm>
                  <a:off x="2555011" y="1332053"/>
                  <a:ext cx="470564" cy="342462"/>
                  <a:chOff x="2555011" y="1332053"/>
                  <a:chExt cx="470564" cy="342462"/>
                </a:xfrm>
              </p:grpSpPr>
              <p:sp>
                <p:nvSpPr>
                  <p:cNvPr id="100" name="Google Shape;271;p3">
                    <a:extLst>
                      <a:ext uri="{FF2B5EF4-FFF2-40B4-BE49-F238E27FC236}">
                        <a16:creationId xmlns:a16="http://schemas.microsoft.com/office/drawing/2014/main" id="{82B88816-4663-47EF-9BE6-1C00994E246D}"/>
                      </a:ext>
                    </a:extLst>
                  </p:cNvPr>
                  <p:cNvSpPr>
                    <a:spLocks/>
                  </p:cNvSpPr>
                  <p:nvPr/>
                </p:nvSpPr>
                <p:spPr bwMode="auto">
                  <a:xfrm>
                    <a:off x="2770773" y="1546742"/>
                    <a:ext cx="103336" cy="126488"/>
                  </a:xfrm>
                  <a:custGeom>
                    <a:avLst/>
                    <a:gdLst>
                      <a:gd name="T0" fmla="*/ 308347830 w 2292"/>
                      <a:gd name="T1" fmla="*/ 0 h 2880"/>
                      <a:gd name="T2" fmla="*/ 123357765 w 2292"/>
                      <a:gd name="T3" fmla="*/ 466877388 h 2880"/>
                      <a:gd name="T4" fmla="*/ 2147483646 w 2292"/>
                      <a:gd name="T5" fmla="*/ 2147483646 h 2880"/>
                      <a:gd name="T6" fmla="*/ 2147483646 w 2292"/>
                      <a:gd name="T7" fmla="*/ 2147483646 h 2880"/>
                      <a:gd name="T8" fmla="*/ 2147483646 w 2292"/>
                      <a:gd name="T9" fmla="*/ 2147483646 h 2880"/>
                      <a:gd name="T10" fmla="*/ 2147483646 w 2292"/>
                      <a:gd name="T11" fmla="*/ 2147483646 h 2880"/>
                      <a:gd name="T12" fmla="*/ 2147483646 w 2292"/>
                      <a:gd name="T13" fmla="*/ 2147483646 h 2880"/>
                      <a:gd name="T14" fmla="*/ 505755576 w 2292"/>
                      <a:gd name="T15" fmla="*/ 110318271 h 2880"/>
                      <a:gd name="T16" fmla="*/ 308347830 w 2292"/>
                      <a:gd name="T17" fmla="*/ 0 h 2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nvGrpSpPr>
                  <p:cNvPr id="101" name="Google Shape;272;p3">
                    <a:extLst>
                      <a:ext uri="{FF2B5EF4-FFF2-40B4-BE49-F238E27FC236}">
                        <a16:creationId xmlns:a16="http://schemas.microsoft.com/office/drawing/2014/main" id="{2BD9973F-0B2A-4B06-9D4C-9852CB8D846B}"/>
                      </a:ext>
                    </a:extLst>
                  </p:cNvPr>
                  <p:cNvGrpSpPr>
                    <a:grpSpLocks/>
                  </p:cNvGrpSpPr>
                  <p:nvPr/>
                </p:nvGrpSpPr>
                <p:grpSpPr bwMode="auto">
                  <a:xfrm>
                    <a:off x="2555011" y="1332053"/>
                    <a:ext cx="470564" cy="342462"/>
                    <a:chOff x="2555011" y="1332053"/>
                    <a:chExt cx="470564" cy="342462"/>
                  </a:xfrm>
                </p:grpSpPr>
                <p:sp>
                  <p:nvSpPr>
                    <p:cNvPr id="102" name="Google Shape;273;p3">
                      <a:extLst>
                        <a:ext uri="{FF2B5EF4-FFF2-40B4-BE49-F238E27FC236}">
                          <a16:creationId xmlns:a16="http://schemas.microsoft.com/office/drawing/2014/main" id="{B0D01DAA-A59A-4E2E-BF3A-84B1DCE11616}"/>
                        </a:ext>
                      </a:extLst>
                    </p:cNvPr>
                    <p:cNvSpPr>
                      <a:spLocks/>
                    </p:cNvSpPr>
                    <p:nvPr/>
                  </p:nvSpPr>
                  <p:spPr bwMode="auto">
                    <a:xfrm>
                      <a:off x="2765691" y="1335433"/>
                      <a:ext cx="250716" cy="218749"/>
                    </a:xfrm>
                    <a:custGeom>
                      <a:avLst/>
                      <a:gdLst>
                        <a:gd name="T0" fmla="*/ 2147483646 w 5561"/>
                        <a:gd name="T1" fmla="*/ 0 h 4991"/>
                        <a:gd name="T2" fmla="*/ 2147483646 w 5561"/>
                        <a:gd name="T3" fmla="*/ 7387507 h 4991"/>
                        <a:gd name="T4" fmla="*/ 2147483646 w 5561"/>
                        <a:gd name="T5" fmla="*/ 2147483646 h 4991"/>
                        <a:gd name="T6" fmla="*/ 382396506 w 5561"/>
                        <a:gd name="T7" fmla="*/ 2147483646 h 4991"/>
                        <a:gd name="T8" fmla="*/ 818206823 w 5561"/>
                        <a:gd name="T9" fmla="*/ 2147483646 h 4991"/>
                        <a:gd name="T10" fmla="*/ 1023740949 w 5561"/>
                        <a:gd name="T11" fmla="*/ 2147483646 h 4991"/>
                        <a:gd name="T12" fmla="*/ 2147483646 w 5561"/>
                        <a:gd name="T13" fmla="*/ 2147483646 h 4991"/>
                        <a:gd name="T14" fmla="*/ 2147483646 w 5561"/>
                        <a:gd name="T15" fmla="*/ 297789424 h 4991"/>
                        <a:gd name="T16" fmla="*/ 2147483646 w 5561"/>
                        <a:gd name="T17" fmla="*/ 0 h 4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03" name="Google Shape;274;p3">
                      <a:extLst>
                        <a:ext uri="{FF2B5EF4-FFF2-40B4-BE49-F238E27FC236}">
                          <a16:creationId xmlns:a16="http://schemas.microsoft.com/office/drawing/2014/main" id="{C05F199F-2D78-47A3-95E1-636AA7DBBD0F}"/>
                        </a:ext>
                      </a:extLst>
                    </p:cNvPr>
                    <p:cNvSpPr>
                      <a:spLocks/>
                    </p:cNvSpPr>
                    <p:nvPr/>
                  </p:nvSpPr>
                  <p:spPr bwMode="auto">
                    <a:xfrm>
                      <a:off x="2858015" y="1333945"/>
                      <a:ext cx="163474" cy="340029"/>
                    </a:xfrm>
                    <a:custGeom>
                      <a:avLst/>
                      <a:gdLst>
                        <a:gd name="T0" fmla="*/ 2147483646 w 3623"/>
                        <a:gd name="T1" fmla="*/ 3694748 h 7766"/>
                        <a:gd name="T2" fmla="*/ 2147483646 w 3623"/>
                        <a:gd name="T3" fmla="*/ 91931099 h 7766"/>
                        <a:gd name="T4" fmla="*/ 2147483646 w 3623"/>
                        <a:gd name="T5" fmla="*/ 2147483646 h 7766"/>
                        <a:gd name="T6" fmla="*/ 176771590 w 3623"/>
                        <a:gd name="T7" fmla="*/ 2147483646 h 7766"/>
                        <a:gd name="T8" fmla="*/ 793555922 w 3623"/>
                        <a:gd name="T9" fmla="*/ 2147483646 h 7766"/>
                        <a:gd name="T10" fmla="*/ 1097795346 w 3623"/>
                        <a:gd name="T11" fmla="*/ 2147483646 h 7766"/>
                        <a:gd name="T12" fmla="*/ 2147483646 w 3623"/>
                        <a:gd name="T13" fmla="*/ 2147483646 h 7766"/>
                        <a:gd name="T14" fmla="*/ 2147483646 w 3623"/>
                        <a:gd name="T15" fmla="*/ 518343577 h 7766"/>
                        <a:gd name="T16" fmla="*/ 2147483646 w 3623"/>
                        <a:gd name="T17" fmla="*/ 3694748 h 7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04" name="Google Shape;275;p3">
                      <a:extLst>
                        <a:ext uri="{FF2B5EF4-FFF2-40B4-BE49-F238E27FC236}">
                          <a16:creationId xmlns:a16="http://schemas.microsoft.com/office/drawing/2014/main" id="{8D2BB5D3-A9DA-4998-AD26-0224DEF717C4}"/>
                        </a:ext>
                      </a:extLst>
                    </p:cNvPr>
                    <p:cNvSpPr>
                      <a:spLocks/>
                    </p:cNvSpPr>
                    <p:nvPr/>
                  </p:nvSpPr>
                  <p:spPr bwMode="auto">
                    <a:xfrm>
                      <a:off x="2554784" y="1331713"/>
                      <a:ext cx="470940" cy="154017"/>
                    </a:xfrm>
                    <a:custGeom>
                      <a:avLst/>
                      <a:gdLst>
                        <a:gd name="T0" fmla="*/ 2147483646 w 10450"/>
                        <a:gd name="T1" fmla="*/ 1720407048 h 3518"/>
                        <a:gd name="T2" fmla="*/ 2147483646 w 10450"/>
                        <a:gd name="T3" fmla="*/ 1720407048 h 3518"/>
                        <a:gd name="T4" fmla="*/ 2147483646 w 10450"/>
                        <a:gd name="T5" fmla="*/ 2147483646 h 3518"/>
                        <a:gd name="T6" fmla="*/ 2147483646 w 10450"/>
                        <a:gd name="T7" fmla="*/ 2147483646 h 3518"/>
                        <a:gd name="T8" fmla="*/ 2147483646 w 10450"/>
                        <a:gd name="T9" fmla="*/ 2147483646 h 3518"/>
                        <a:gd name="T10" fmla="*/ 2147483646 w 10450"/>
                        <a:gd name="T11" fmla="*/ 2147483646 h 3518"/>
                        <a:gd name="T12" fmla="*/ 2147483646 w 10450"/>
                        <a:gd name="T13" fmla="*/ 2147483646 h 3518"/>
                        <a:gd name="T14" fmla="*/ 2147483646 w 10450"/>
                        <a:gd name="T15" fmla="*/ 2147483646 h 3518"/>
                        <a:gd name="T16" fmla="*/ 2147483646 w 10450"/>
                        <a:gd name="T17" fmla="*/ 1948345534 h 3518"/>
                        <a:gd name="T18" fmla="*/ 2147483646 w 10450"/>
                        <a:gd name="T19" fmla="*/ 1720407048 h 3518"/>
                        <a:gd name="T20" fmla="*/ 2147483646 w 10450"/>
                        <a:gd name="T21" fmla="*/ 3694691 h 3518"/>
                        <a:gd name="T22" fmla="*/ 2147483646 w 10450"/>
                        <a:gd name="T23" fmla="*/ 44075675 h 3518"/>
                        <a:gd name="T24" fmla="*/ 2147483646 w 10450"/>
                        <a:gd name="T25" fmla="*/ 499952648 h 3518"/>
                        <a:gd name="T26" fmla="*/ 2147483646 w 10450"/>
                        <a:gd name="T27" fmla="*/ 499952648 h 3518"/>
                        <a:gd name="T28" fmla="*/ 555059958 w 10450"/>
                        <a:gd name="T29" fmla="*/ 2147483646 h 3518"/>
                        <a:gd name="T30" fmla="*/ 530407132 w 10450"/>
                        <a:gd name="T31" fmla="*/ 2147483646 h 3518"/>
                        <a:gd name="T32" fmla="*/ 2147483646 w 10450"/>
                        <a:gd name="T33" fmla="*/ 2147483646 h 3518"/>
                        <a:gd name="T34" fmla="*/ 2147483646 w 10450"/>
                        <a:gd name="T35" fmla="*/ 2147483646 h 3518"/>
                        <a:gd name="T36" fmla="*/ 2147483646 w 10450"/>
                        <a:gd name="T37" fmla="*/ 2147483646 h 3518"/>
                        <a:gd name="T38" fmla="*/ 2147483646 w 10450"/>
                        <a:gd name="T39" fmla="*/ 1029288467 h 3518"/>
                        <a:gd name="T40" fmla="*/ 2147483646 w 10450"/>
                        <a:gd name="T41" fmla="*/ 3694691 h 3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05" name="Google Shape;276;p3">
                      <a:extLst>
                        <a:ext uri="{FF2B5EF4-FFF2-40B4-BE49-F238E27FC236}">
                          <a16:creationId xmlns:a16="http://schemas.microsoft.com/office/drawing/2014/main" id="{1DE5982D-F001-4259-B284-82B5062E6ACE}"/>
                        </a:ext>
                      </a:extLst>
                    </p:cNvPr>
                    <p:cNvSpPr>
                      <a:spLocks/>
                    </p:cNvSpPr>
                    <p:nvPr/>
                  </p:nvSpPr>
                  <p:spPr bwMode="auto">
                    <a:xfrm>
                      <a:off x="2699624" y="1479778"/>
                      <a:ext cx="82160" cy="148065"/>
                    </a:xfrm>
                    <a:custGeom>
                      <a:avLst/>
                      <a:gdLst>
                        <a:gd name="T0" fmla="*/ 711297599 w 1817"/>
                        <a:gd name="T1" fmla="*/ 3694692 h 3377"/>
                        <a:gd name="T2" fmla="*/ 587938932 w 1817"/>
                        <a:gd name="T3" fmla="*/ 113926150 h 3377"/>
                        <a:gd name="T4" fmla="*/ 394729130 w 1817"/>
                        <a:gd name="T5" fmla="*/ 2147483646 h 3377"/>
                        <a:gd name="T6" fmla="*/ 509869458 w 1817"/>
                        <a:gd name="T7" fmla="*/ 2147483646 h 3377"/>
                        <a:gd name="T8" fmla="*/ 1204730334 w 1817"/>
                        <a:gd name="T9" fmla="*/ 2147483646 h 3377"/>
                        <a:gd name="T10" fmla="*/ 1447339557 w 1817"/>
                        <a:gd name="T11" fmla="*/ 2147483646 h 3377"/>
                        <a:gd name="T12" fmla="*/ 2147483646 w 1817"/>
                        <a:gd name="T13" fmla="*/ 2147483646 h 3377"/>
                        <a:gd name="T14" fmla="*/ 2147483646 w 1817"/>
                        <a:gd name="T15" fmla="*/ 2147483646 h 3377"/>
                        <a:gd name="T16" fmla="*/ 2147483646 w 1817"/>
                        <a:gd name="T17" fmla="*/ 2147483646 h 3377"/>
                        <a:gd name="T18" fmla="*/ 1562479885 w 1817"/>
                        <a:gd name="T19" fmla="*/ 2147483646 h 3377"/>
                        <a:gd name="T20" fmla="*/ 1562479885 w 1817"/>
                        <a:gd name="T21" fmla="*/ 2147483646 h 3377"/>
                        <a:gd name="T22" fmla="*/ 900490431 w 1817"/>
                        <a:gd name="T23" fmla="*/ 161780902 h 3377"/>
                        <a:gd name="T24" fmla="*/ 711297599 w 1817"/>
                        <a:gd name="T25" fmla="*/ 3694692 h 3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cubicBezTo>
                            <a:pt x="385" y="1932"/>
                            <a:pt x="455" y="915"/>
                            <a:pt x="219" y="44"/>
                          </a:cubicBezTo>
                          <a:cubicBezTo>
                            <a:pt x="212" y="20"/>
                            <a:pt x="192" y="1"/>
                            <a:pt x="173"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106" name="Google Shape;277;p3">
                      <a:extLst>
                        <a:ext uri="{FF2B5EF4-FFF2-40B4-BE49-F238E27FC236}">
                          <a16:creationId xmlns:a16="http://schemas.microsoft.com/office/drawing/2014/main" id="{962FAC1D-FE59-4A53-AEF6-94675654FBDE}"/>
                        </a:ext>
                      </a:extLst>
                    </p:cNvPr>
                    <p:cNvSpPr>
                      <a:spLocks/>
                    </p:cNvSpPr>
                    <p:nvPr/>
                  </p:nvSpPr>
                  <p:spPr bwMode="auto">
                    <a:xfrm>
                      <a:off x="2708094" y="1577248"/>
                      <a:ext cx="91478" cy="50595"/>
                    </a:xfrm>
                    <a:custGeom>
                      <a:avLst/>
                      <a:gdLst>
                        <a:gd name="T0" fmla="*/ 2147483646 w 2040"/>
                        <a:gd name="T1" fmla="*/ 3694746 h 1153"/>
                        <a:gd name="T2" fmla="*/ 2147483646 w 2040"/>
                        <a:gd name="T3" fmla="*/ 7387522 h 1153"/>
                        <a:gd name="T4" fmla="*/ 2147483646 w 2040"/>
                        <a:gd name="T5" fmla="*/ 1044073568 h 1153"/>
                        <a:gd name="T6" fmla="*/ 328887597 w 2040"/>
                        <a:gd name="T7" fmla="*/ 2147483646 h 1153"/>
                        <a:gd name="T8" fmla="*/ 530401677 w 2040"/>
                        <a:gd name="T9" fmla="*/ 2147483646 h 1153"/>
                        <a:gd name="T10" fmla="*/ 637321847 w 2040"/>
                        <a:gd name="T11" fmla="*/ 2147483646 h 1153"/>
                        <a:gd name="T12" fmla="*/ 2147483646 w 2040"/>
                        <a:gd name="T13" fmla="*/ 1525645723 h 1153"/>
                        <a:gd name="T14" fmla="*/ 2147483646 w 2040"/>
                        <a:gd name="T15" fmla="*/ 356561175 h 1153"/>
                        <a:gd name="T16" fmla="*/ 2147483646 w 2040"/>
                        <a:gd name="T17" fmla="*/ 3694746 h 1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tx1"/>
                    </a:solidFill>
                    <a:ln w="9525">
                      <a:noFill/>
                      <a:round/>
                      <a:headEnd/>
                      <a:tailEnd/>
                    </a:ln>
                  </p:spPr>
                  <p:txBody>
                    <a:bodyPr lIns="91425" tIns="91425" rIns="91425" bIns="91425" anchor="ctr"/>
                    <a:lstStyle/>
                    <a:p>
                      <a:pPr>
                        <a:defRPr/>
                      </a:pPr>
                      <a:endParaRPr lang="en-US"/>
                    </a:p>
                  </p:txBody>
                </p:sp>
              </p:grpSp>
            </p:grpSp>
            <p:sp>
              <p:nvSpPr>
                <p:cNvPr id="98" name="Google Shape;278;p3">
                  <a:extLst>
                    <a:ext uri="{FF2B5EF4-FFF2-40B4-BE49-F238E27FC236}">
                      <a16:creationId xmlns:a16="http://schemas.microsoft.com/office/drawing/2014/main" id="{5F1CD712-01EE-45C4-8CF4-592530452E05}"/>
                    </a:ext>
                  </a:extLst>
                </p:cNvPr>
                <p:cNvSpPr>
                  <a:spLocks/>
                </p:cNvSpPr>
                <p:nvPr/>
              </p:nvSpPr>
              <p:spPr bwMode="auto">
                <a:xfrm>
                  <a:off x="2748751" y="1674717"/>
                  <a:ext cx="249022" cy="157738"/>
                </a:xfrm>
                <a:custGeom>
                  <a:avLst/>
                  <a:gdLst>
                    <a:gd name="T0" fmla="*/ 2147483646 w 5516"/>
                    <a:gd name="T1" fmla="*/ 3694695 h 3594"/>
                    <a:gd name="T2" fmla="*/ 2147483646 w 5516"/>
                    <a:gd name="T3" fmla="*/ 47770503 h 3594"/>
                    <a:gd name="T4" fmla="*/ 2147483646 w 5516"/>
                    <a:gd name="T5" fmla="*/ 2147483646 h 3594"/>
                    <a:gd name="T6" fmla="*/ 2147483646 w 5516"/>
                    <a:gd name="T7" fmla="*/ 2147483646 h 3594"/>
                    <a:gd name="T8" fmla="*/ 2147483646 w 5516"/>
                    <a:gd name="T9" fmla="*/ 2147483646 h 3594"/>
                    <a:gd name="T10" fmla="*/ 2147483646 w 5516"/>
                    <a:gd name="T11" fmla="*/ 2147483646 h 3594"/>
                    <a:gd name="T12" fmla="*/ 2147483646 w 5516"/>
                    <a:gd name="T13" fmla="*/ 2147483646 h 3594"/>
                    <a:gd name="T14" fmla="*/ 2147483646 w 5516"/>
                    <a:gd name="T15" fmla="*/ 2147483646 h 3594"/>
                    <a:gd name="T16" fmla="*/ 2147483646 w 5516"/>
                    <a:gd name="T17" fmla="*/ 2147483646 h 3594"/>
                    <a:gd name="T18" fmla="*/ 2147483646 w 5516"/>
                    <a:gd name="T19" fmla="*/ 2147483646 h 3594"/>
                    <a:gd name="T20" fmla="*/ 2147483646 w 5516"/>
                    <a:gd name="T21" fmla="*/ 2147483646 h 3594"/>
                    <a:gd name="T22" fmla="*/ 2147483646 w 5516"/>
                    <a:gd name="T23" fmla="*/ 2147483646 h 3594"/>
                    <a:gd name="T24" fmla="*/ 2147483646 w 5516"/>
                    <a:gd name="T25" fmla="*/ 2147483646 h 3594"/>
                    <a:gd name="T26" fmla="*/ 2147483646 w 5516"/>
                    <a:gd name="T27" fmla="*/ 2147483646 h 3594"/>
                    <a:gd name="T28" fmla="*/ 2147483646 w 5516"/>
                    <a:gd name="T29" fmla="*/ 2147483646 h 3594"/>
                    <a:gd name="T30" fmla="*/ 2147483646 w 5516"/>
                    <a:gd name="T31" fmla="*/ 2147483646 h 3594"/>
                    <a:gd name="T32" fmla="*/ 2147483646 w 5516"/>
                    <a:gd name="T33" fmla="*/ 2147483646 h 3594"/>
                    <a:gd name="T34" fmla="*/ 2147483646 w 5516"/>
                    <a:gd name="T35" fmla="*/ 352947476 h 3594"/>
                    <a:gd name="T36" fmla="*/ 2147483646 w 5516"/>
                    <a:gd name="T37" fmla="*/ 3694695 h 3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tx1"/>
                </a:solidFill>
                <a:ln w="9525">
                  <a:noFill/>
                  <a:round/>
                  <a:headEnd/>
                  <a:tailEnd/>
                </a:ln>
              </p:spPr>
              <p:txBody>
                <a:bodyPr lIns="91425" tIns="91425" rIns="91425" bIns="91425" anchor="ctr"/>
                <a:lstStyle/>
                <a:p>
                  <a:pPr>
                    <a:defRPr/>
                  </a:pPr>
                  <a:endParaRPr lang="en-US"/>
                </a:p>
              </p:txBody>
            </p:sp>
            <p:sp>
              <p:nvSpPr>
                <p:cNvPr id="99" name="Google Shape;279;p3">
                  <a:extLst>
                    <a:ext uri="{FF2B5EF4-FFF2-40B4-BE49-F238E27FC236}">
                      <a16:creationId xmlns:a16="http://schemas.microsoft.com/office/drawing/2014/main" id="{39D7EFCC-C317-4D97-A9C0-095F5A7CB18B}"/>
                    </a:ext>
                  </a:extLst>
                </p:cNvPr>
                <p:cNvSpPr>
                  <a:spLocks/>
                </p:cNvSpPr>
                <p:nvPr/>
              </p:nvSpPr>
              <p:spPr bwMode="auto">
                <a:xfrm>
                  <a:off x="2696236" y="1718616"/>
                  <a:ext cx="174485" cy="194196"/>
                </a:xfrm>
                <a:custGeom>
                  <a:avLst/>
                  <a:gdLst>
                    <a:gd name="T0" fmla="*/ 2147483646 w 3871"/>
                    <a:gd name="T1" fmla="*/ 0 h 4442"/>
                    <a:gd name="T2" fmla="*/ 2147483646 w 3871"/>
                    <a:gd name="T3" fmla="*/ 14692583 h 4442"/>
                    <a:gd name="T4" fmla="*/ 2147483646 w 3871"/>
                    <a:gd name="T5" fmla="*/ 2147483646 h 4442"/>
                    <a:gd name="T6" fmla="*/ 2147483646 w 3871"/>
                    <a:gd name="T7" fmla="*/ 2147483646 h 4442"/>
                    <a:gd name="T8" fmla="*/ 2147483646 w 3871"/>
                    <a:gd name="T9" fmla="*/ 2147483646 h 4442"/>
                    <a:gd name="T10" fmla="*/ 2147483646 w 3871"/>
                    <a:gd name="T11" fmla="*/ 2147483646 h 4442"/>
                    <a:gd name="T12" fmla="*/ 2147483646 w 3871"/>
                    <a:gd name="T13" fmla="*/ 2147483646 h 4442"/>
                    <a:gd name="T14" fmla="*/ 2147483646 w 3871"/>
                    <a:gd name="T15" fmla="*/ 2147483646 h 4442"/>
                    <a:gd name="T16" fmla="*/ 2147483646 w 3871"/>
                    <a:gd name="T17" fmla="*/ 2147483646 h 4442"/>
                    <a:gd name="T18" fmla="*/ 2147483646 w 3871"/>
                    <a:gd name="T19" fmla="*/ 374946131 h 4442"/>
                    <a:gd name="T20" fmla="*/ 2147483646 w 3871"/>
                    <a:gd name="T21" fmla="*/ 0 h 4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grpSp>
        <p:sp>
          <p:nvSpPr>
            <p:cNvPr id="94" name="Google Shape;280;p3">
              <a:extLst>
                <a:ext uri="{FF2B5EF4-FFF2-40B4-BE49-F238E27FC236}">
                  <a16:creationId xmlns:a16="http://schemas.microsoft.com/office/drawing/2014/main" id="{40124CB6-BC8D-420A-8BF2-9B856DA603B1}"/>
                </a:ext>
              </a:extLst>
            </p:cNvPr>
            <p:cNvSpPr>
              <a:spLocks/>
            </p:cNvSpPr>
            <p:nvPr/>
          </p:nvSpPr>
          <p:spPr bwMode="auto">
            <a:xfrm rot="-2400963">
              <a:off x="497215" y="4762714"/>
              <a:ext cx="204762" cy="119070"/>
            </a:xfrm>
            <a:custGeom>
              <a:avLst/>
              <a:gdLst>
                <a:gd name="T0" fmla="*/ 2147483646 w 5732"/>
                <a:gd name="T1" fmla="*/ 47863609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1090560536 h 3324"/>
                <a:gd name="T16" fmla="*/ 2147483646 w 5732"/>
                <a:gd name="T17" fmla="*/ 917818061 h 3324"/>
                <a:gd name="T18" fmla="*/ 2147483646 w 5732"/>
                <a:gd name="T19" fmla="*/ 1972184600 h 3324"/>
                <a:gd name="T20" fmla="*/ 2147483646 w 5732"/>
                <a:gd name="T21" fmla="*/ 2147483646 h 3324"/>
                <a:gd name="T22" fmla="*/ 2147483646 w 5732"/>
                <a:gd name="T23" fmla="*/ 2147483646 h 3324"/>
                <a:gd name="T24" fmla="*/ 1485350350 w 5732"/>
                <a:gd name="T25" fmla="*/ 2147483646 h 3324"/>
                <a:gd name="T26" fmla="*/ 2130124118 w 5732"/>
                <a:gd name="T27" fmla="*/ 504953391 h 3324"/>
                <a:gd name="T28" fmla="*/ 2147483646 w 5732"/>
                <a:gd name="T29" fmla="*/ 478636096 h 3324"/>
                <a:gd name="T30" fmla="*/ 2147483646 w 5732"/>
                <a:gd name="T31" fmla="*/ 0 h 3324"/>
                <a:gd name="T32" fmla="*/ 856973781 w 5732"/>
                <a:gd name="T33" fmla="*/ 817507093 h 3324"/>
                <a:gd name="T34" fmla="*/ 2147483646 w 5732"/>
                <a:gd name="T35" fmla="*/ 2147483646 h 3324"/>
                <a:gd name="T36" fmla="*/ 2147483646 w 5732"/>
                <a:gd name="T37" fmla="*/ 2147483646 h 3324"/>
                <a:gd name="T38" fmla="*/ 2147483646 w 5732"/>
                <a:gd name="T39" fmla="*/ 2147483646 h 3324"/>
                <a:gd name="T40" fmla="*/ 2147483646 w 5732"/>
                <a:gd name="T41" fmla="*/ 1123445587 h 3324"/>
                <a:gd name="T42" fmla="*/ 2147483646 w 5732"/>
                <a:gd name="T43" fmla="*/ 328950745 h 3324"/>
                <a:gd name="T44" fmla="*/ 2147483646 w 5732"/>
                <a:gd name="T45" fmla="*/ 1801096580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w="9525">
              <a:noFill/>
              <a:round/>
              <a:headEnd/>
              <a:tailEnd/>
            </a:ln>
          </p:spPr>
          <p:txBody>
            <a:bodyPr lIns="91425" tIns="91425" rIns="91425" bIns="91425" anchor="ctr"/>
            <a:lstStyle/>
            <a:p>
              <a:pPr>
                <a:defRPr/>
              </a:pPr>
              <a:endParaRPr lang="en-US"/>
            </a:p>
          </p:txBody>
        </p:sp>
      </p:grpSp>
      <p:sp>
        <p:nvSpPr>
          <p:cNvPr id="143" name="Google Shape;143;p3"/>
          <p:cNvSpPr txBox="1">
            <a:spLocks noGrp="1"/>
          </p:cNvSpPr>
          <p:nvPr>
            <p:ph type="title"/>
          </p:nvPr>
        </p:nvSpPr>
        <p:spPr>
          <a:xfrm>
            <a:off x="2073700" y="3734767"/>
            <a:ext cx="4996500" cy="1122400"/>
          </a:xfrm>
          <a:prstGeom prst="rect">
            <a:avLst/>
          </a:prstGeom>
        </p:spPr>
        <p:txBody>
          <a:bodyPr spcFirstLastPara="1" lIns="91425" tIns="91425" rIns="91425" bIns="91425" anchor="ctr">
            <a:noAutofit/>
          </a:bodyPr>
          <a:lstStyle>
            <a:lvl1pPr lvl="0" algn="ctr">
              <a:spcBef>
                <a:spcPts val="0"/>
              </a:spcBef>
              <a:spcAft>
                <a:spcPts val="0"/>
              </a:spcAft>
              <a:buSzPts val="54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4" name="Google Shape;144;p3"/>
          <p:cNvSpPr txBox="1">
            <a:spLocks noGrp="1"/>
          </p:cNvSpPr>
          <p:nvPr>
            <p:ph type="subTitle" idx="1"/>
          </p:nvPr>
        </p:nvSpPr>
        <p:spPr>
          <a:xfrm>
            <a:off x="3031050" y="4734500"/>
            <a:ext cx="3081900" cy="791200"/>
          </a:xfrm>
          <a:prstGeom prst="rect">
            <a:avLst/>
          </a:prstGeom>
        </p:spPr>
        <p:txBody>
          <a:bodyPr spcFirstLastPara="1" lIns="91425" tIns="91425" rIns="91425" bIns="91425">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3"/>
          <p:cNvSpPr txBox="1">
            <a:spLocks noGrp="1"/>
          </p:cNvSpPr>
          <p:nvPr>
            <p:ph type="title" idx="2"/>
          </p:nvPr>
        </p:nvSpPr>
        <p:spPr>
          <a:xfrm>
            <a:off x="2920200" y="1584533"/>
            <a:ext cx="3303600" cy="1494400"/>
          </a:xfrm>
          <a:prstGeom prst="rect">
            <a:avLst/>
          </a:prstGeom>
        </p:spPr>
        <p:txBody>
          <a:bodyPr spcFirstLastPara="1" lIns="91425" tIns="91425" rIns="91425" bIns="91425" anchor="ctr">
            <a:noAutofit/>
          </a:bodyPr>
          <a:lstStyle>
            <a:lvl1pPr lvl="0" algn="ctr" rtl="0">
              <a:spcBef>
                <a:spcPts val="0"/>
              </a:spcBef>
              <a:spcAft>
                <a:spcPts val="0"/>
              </a:spcAft>
              <a:buSzPts val="8600"/>
              <a:buNone/>
              <a:defRPr sz="8600"/>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rPr lang="en-US"/>
              <a:t>Click to edit Master title style</a:t>
            </a:r>
            <a:endParaRPr/>
          </a:p>
        </p:txBody>
      </p:sp>
    </p:spTree>
    <p:extLst>
      <p:ext uri="{BB962C8B-B14F-4D97-AF65-F5344CB8AC3E}">
        <p14:creationId xmlns:p14="http://schemas.microsoft.com/office/powerpoint/2010/main" val="154902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D70B60-EB16-4181-BE10-F25BFBBA4077}" type="datetimeFigureOut">
              <a:rPr lang="en-US" smtClean="0"/>
              <a:t>15/3/2023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17696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D70B60-EB16-4181-BE10-F25BFBBA4077}" type="datetimeFigureOut">
              <a:rPr lang="en-US" smtClean="0"/>
              <a:t>15/3/2023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4528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D70B60-EB16-4181-BE10-F25BFBBA4077}" type="datetimeFigureOut">
              <a:rPr lang="en-US" smtClean="0"/>
              <a:t>15/3/2023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1055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D70B60-EB16-4181-BE10-F25BFBBA4077}" type="datetimeFigureOut">
              <a:rPr lang="en-US" smtClean="0"/>
              <a:t>15/3/2023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97943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70B60-EB16-4181-BE10-F25BFBBA4077}" type="datetimeFigureOut">
              <a:rPr lang="en-US" smtClean="0"/>
              <a:t>15/3/2023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6321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15/3/2023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0420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15/3/2023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8426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audio" Target="../media/audio1.wav"/><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0B60-EB16-4181-BE10-F25BFBBA4077}" type="datetimeFigureOut">
              <a:rPr lang="en-US" smtClean="0"/>
              <a:t>15/3/2023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90985-CE35-4CA4-87A4-6E3A6538720B}" type="slidenum">
              <a:rPr lang="en-US" smtClean="0"/>
              <a:t>‹#›</a:t>
            </a:fld>
            <a:endParaRPr lang="en-US"/>
          </a:p>
        </p:txBody>
      </p:sp>
    </p:spTree>
    <p:extLst>
      <p:ext uri="{BB962C8B-B14F-4D97-AF65-F5344CB8AC3E}">
        <p14:creationId xmlns:p14="http://schemas.microsoft.com/office/powerpoint/2010/main" val="202776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42F0AC1C-187C-41E0-BE11-BAF9354BBF7E}"/>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4DAB4C29-71FC-41CA-B913-D889A303AE38}"/>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A4AC6CE5-6E47-48AB-A661-38DD26870292}"/>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2A754C7-777E-4862-AD80-6EADE2AFAD85}"/>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11DC8CF9-6C1A-4F59-9170-FF33AE94D313}"/>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A4122BF0-AFF1-466B-9216-101635222940}"/>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24350C21-4E81-4DA9-BEF5-6F88130599B6}"/>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3D774E0F-CD55-483E-B023-3DB10FF43495}"/>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379D3456-A391-40FE-9B1A-A936D29A4515}"/>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E94FD57C-E294-4149-AA88-1CF69918184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1C2F6763-F9D2-42D7-B3F9-0AD5477C3B82}"/>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EED68A1F-AF04-4571-A472-3123899154B1}"/>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EF435BF-7238-46A2-82A6-1BD54B71E65B}"/>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18F5340-C99E-4123-BE9C-3E0499ACD12C}"/>
              </a:ext>
            </a:extLst>
          </p:cNvPr>
          <p:cNvSpPr>
            <a:spLocks noGrp="1"/>
          </p:cNvSpPr>
          <p:nvPr>
            <p:ph type="dt" sz="half" idx="2"/>
          </p:nvPr>
        </p:nvSpPr>
        <p:spPr>
          <a:xfrm>
            <a:off x="5405438"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endParaRPr lang="en-US"/>
          </a:p>
        </p:txBody>
      </p:sp>
      <p:sp>
        <p:nvSpPr>
          <p:cNvPr id="5" name="Footer Placeholder 4">
            <a:extLst>
              <a:ext uri="{FF2B5EF4-FFF2-40B4-BE49-F238E27FC236}">
                <a16:creationId xmlns:a16="http://schemas.microsoft.com/office/drawing/2014/main" id="{7680A28A-9E5B-410E-A7F0-7722E0506A9C}"/>
              </a:ext>
            </a:extLst>
          </p:cNvPr>
          <p:cNvSpPr>
            <a:spLocks noGrp="1"/>
          </p:cNvSpPr>
          <p:nvPr>
            <p:ph type="ftr" sz="quarter" idx="3"/>
          </p:nvPr>
        </p:nvSpPr>
        <p:spPr>
          <a:xfrm>
            <a:off x="609600" y="6042025"/>
            <a:ext cx="46228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endParaRPr lang="en-US"/>
          </a:p>
        </p:txBody>
      </p:sp>
      <p:sp>
        <p:nvSpPr>
          <p:cNvPr id="6" name="Slide Number Placeholder 5">
            <a:extLst>
              <a:ext uri="{FF2B5EF4-FFF2-40B4-BE49-F238E27FC236}">
                <a16:creationId xmlns:a16="http://schemas.microsoft.com/office/drawing/2014/main" id="{2B9BD06A-B1EA-4594-A970-6028667AA3BA}"/>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388A9F83-6ED8-4051-90FD-EB85039FFC6F}" type="slidenum">
              <a:rPr lang="en-US" altLang="en-US"/>
              <a:pPr/>
              <a:t>‹#›</a:t>
            </a:fld>
            <a:endParaRPr lang="en-US" altLang="en-US"/>
          </a:p>
        </p:txBody>
      </p:sp>
    </p:spTree>
    <p:extLst>
      <p:ext uri="{BB962C8B-B14F-4D97-AF65-F5344CB8AC3E}">
        <p14:creationId xmlns:p14="http://schemas.microsoft.com/office/powerpoint/2010/main" val="757113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split orient="vert" dir="in"/>
    <p:sndAc>
      <p:stSnd>
        <p:snd r:embed="rId19" name="CLICK.WAV"/>
      </p:stSnd>
    </p:sndAc>
  </p:transition>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ải +999 Hình Nền Powerpoint Hoa Đẹp Nhất Năm 2018">
            <a:extLst>
              <a:ext uri="{FF2B5EF4-FFF2-40B4-BE49-F238E27FC236}">
                <a16:creationId xmlns:a16="http://schemas.microsoft.com/office/drawing/2014/main" id="{E5AFBE52-E3AD-4606-87A4-BC07017EB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142875"/>
            <a:ext cx="9144001"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8F1E94E-4861-48EC-ADD9-9EA2AC7595E5}"/>
              </a:ext>
            </a:extLst>
          </p:cNvPr>
          <p:cNvSpPr>
            <a:spLocks noGrp="1"/>
          </p:cNvSpPr>
          <p:nvPr>
            <p:ph type="ctrTitle"/>
          </p:nvPr>
        </p:nvSpPr>
        <p:spPr>
          <a:xfrm>
            <a:off x="568325" y="2041525"/>
            <a:ext cx="7688263" cy="2298700"/>
          </a:xfrm>
        </p:spPr>
        <p:txBody>
          <a:bodyPr>
            <a:normAutofit/>
          </a:bodyPr>
          <a:lstStyle/>
          <a:p>
            <a:pPr>
              <a:defRPr/>
            </a:pPr>
            <a:r>
              <a:rPr lang="en-US" altLang="vi-VN" sz="6665" b="1" dirty="0">
                <a:solidFill>
                  <a:srgbClr val="FF0000"/>
                </a:solidFill>
                <a:latin typeface="Times New Roman" panose="02020603050405020304" pitchFamily="18" charset="0"/>
                <a:cs typeface="Times New Roman" panose="02020603050405020304" pitchFamily="18" charset="0"/>
              </a:rPr>
              <a:t>CÔNG NGHỆ 7</a:t>
            </a:r>
            <a:br>
              <a:rPr lang="en-US" altLang="vi-VN" sz="6665" b="1" dirty="0">
                <a:solidFill>
                  <a:srgbClr val="FF0000"/>
                </a:solidFill>
                <a:latin typeface="Times New Roman" panose="02020603050405020304" pitchFamily="18" charset="0"/>
                <a:cs typeface="Times New Roman" panose="02020603050405020304" pitchFamily="18" charset="0"/>
              </a:rPr>
            </a:br>
            <a:endParaRPr lang="en-US" altLang="vi-VN" sz="4400" b="1" dirty="0">
              <a:solidFill>
                <a:srgbClr val="FF0000"/>
              </a:solidFill>
              <a:latin typeface="Times New Roman" panose="02020603050405020304" pitchFamily="18" charset="0"/>
              <a:cs typeface="Times New Roman" panose="02020603050405020304" pitchFamily="18" charset="0"/>
            </a:endParaRPr>
          </a:p>
        </p:txBody>
      </p:sp>
      <p:sp>
        <p:nvSpPr>
          <p:cNvPr id="7172" name="Title 1">
            <a:extLst>
              <a:ext uri="{FF2B5EF4-FFF2-40B4-BE49-F238E27FC236}">
                <a16:creationId xmlns:a16="http://schemas.microsoft.com/office/drawing/2014/main" id="{049F1695-EC0B-4797-AFBA-E5D2E92835DD}"/>
              </a:ext>
            </a:extLst>
          </p:cNvPr>
          <p:cNvSpPr txBox="1">
            <a:spLocks/>
          </p:cNvSpPr>
          <p:nvPr/>
        </p:nvSpPr>
        <p:spPr bwMode="auto">
          <a:xfrm>
            <a:off x="1200150" y="4225925"/>
            <a:ext cx="7688263"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alt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split orient="vert" dir="in"/>
    <p:sndAc>
      <p:stSnd>
        <p:snd r:embed="rId2" name="CLICK.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3" name="Rectangle 2"/>
          <p:cNvSpPr/>
          <p:nvPr/>
        </p:nvSpPr>
        <p:spPr>
          <a:xfrm>
            <a:off x="2286000" y="260648"/>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9512" y="1412776"/>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sp>
        <p:nvSpPr>
          <p:cNvPr id="5" name="Rectangle 4"/>
          <p:cNvSpPr/>
          <p:nvPr/>
        </p:nvSpPr>
        <p:spPr>
          <a:xfrm>
            <a:off x="611560" y="1844824"/>
            <a:ext cx="4823806" cy="523220"/>
          </a:xfrm>
          <a:prstGeom prst="rect">
            <a:avLst/>
          </a:prstGeom>
        </p:spPr>
        <p:txBody>
          <a:bodyPr wrap="square">
            <a:spAutoFit/>
          </a:bodyPr>
          <a:lstStyle/>
          <a:p>
            <a:r>
              <a:rPr lang="de-DE" sz="2800" b="1" dirty="0">
                <a:solidFill>
                  <a:srgbClr val="FF0000"/>
                </a:solidFill>
                <a:latin typeface="Arial" pitchFamily="34" charset="0"/>
                <a:cs typeface="Arial" pitchFamily="34" charset="0"/>
              </a:rPr>
              <a:t>1. Chuẩn bị chuồng trại</a:t>
            </a:r>
            <a:endParaRPr lang="en-US" sz="2800" dirty="0">
              <a:solidFill>
                <a:srgbClr val="FF0000"/>
              </a:solidFill>
              <a:latin typeface="Arial" pitchFamily="34" charset="0"/>
              <a:cs typeface="Arial" pitchFamily="34" charset="0"/>
            </a:endParaRPr>
          </a:p>
        </p:txBody>
      </p:sp>
      <p:sp>
        <p:nvSpPr>
          <p:cNvPr id="7" name="Rectangle 6"/>
          <p:cNvSpPr/>
          <p:nvPr/>
        </p:nvSpPr>
        <p:spPr>
          <a:xfrm>
            <a:off x="209956" y="4953362"/>
            <a:ext cx="2129796" cy="707886"/>
          </a:xfrm>
          <a:prstGeom prst="rect">
            <a:avLst/>
          </a:prstGeom>
        </p:spPr>
        <p:txBody>
          <a:bodyPr wrap="square">
            <a:spAutoFit/>
          </a:bodyPr>
          <a:lstStyle/>
          <a:p>
            <a:pPr algn="ctr"/>
            <a:r>
              <a:rPr lang="de-DE" sz="2000">
                <a:latin typeface="Arial" pitchFamily="34" charset="0"/>
                <a:cs typeface="Arial" pitchFamily="34" charset="0"/>
              </a:rPr>
              <a:t>a. Chuồng gà hứng được nắng</a:t>
            </a:r>
            <a:endParaRPr lang="en-US" sz="2000">
              <a:latin typeface="Arial" pitchFamily="34" charset="0"/>
              <a:cs typeface="Arial" pitchFamily="34" charset="0"/>
            </a:endParaRPr>
          </a:p>
        </p:txBody>
      </p:sp>
      <p:sp>
        <p:nvSpPr>
          <p:cNvPr id="9" name="Rectangle 8"/>
          <p:cNvSpPr/>
          <p:nvPr/>
        </p:nvSpPr>
        <p:spPr>
          <a:xfrm>
            <a:off x="3139335" y="4941168"/>
            <a:ext cx="2872826" cy="1015663"/>
          </a:xfrm>
          <a:prstGeom prst="rect">
            <a:avLst/>
          </a:prstGeom>
        </p:spPr>
        <p:txBody>
          <a:bodyPr wrap="square">
            <a:spAutoFit/>
          </a:bodyPr>
          <a:lstStyle/>
          <a:p>
            <a:pPr algn="just"/>
            <a:r>
              <a:rPr lang="de-DE" sz="2000">
                <a:latin typeface="Arial" pitchFamily="34" charset="0"/>
                <a:cs typeface="Arial" pitchFamily="34" charset="0"/>
              </a:rPr>
              <a:t>b. Vườn chăn thả bằng phẳng và có bóng mát cây xanh, có máng ăn</a:t>
            </a:r>
            <a:endParaRPr lang="en-US" sz="2000">
              <a:latin typeface="Arial" pitchFamily="34" charset="0"/>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512060"/>
            <a:ext cx="2915040" cy="23571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5278"/>
          <a:stretch/>
        </p:blipFill>
        <p:spPr>
          <a:xfrm>
            <a:off x="6012160" y="2512060"/>
            <a:ext cx="3017912" cy="2357099"/>
          </a:xfrm>
          <a:prstGeom prst="rect">
            <a:avLst/>
          </a:prstGeom>
        </p:spPr>
      </p:pic>
      <p:sp>
        <p:nvSpPr>
          <p:cNvPr id="13" name="Rectangle 12"/>
          <p:cNvSpPr/>
          <p:nvPr/>
        </p:nvSpPr>
        <p:spPr>
          <a:xfrm>
            <a:off x="6228184" y="4941168"/>
            <a:ext cx="2801888" cy="707886"/>
          </a:xfrm>
          <a:prstGeom prst="rect">
            <a:avLst/>
          </a:prstGeom>
        </p:spPr>
        <p:txBody>
          <a:bodyPr wrap="square">
            <a:spAutoFit/>
          </a:bodyPr>
          <a:lstStyle/>
          <a:p>
            <a:pPr algn="ctr"/>
            <a:r>
              <a:rPr lang="de-DE" sz="2000">
                <a:latin typeface="Arial" pitchFamily="34" charset="0"/>
                <a:cs typeface="Arial" pitchFamily="34" charset="0"/>
              </a:rPr>
              <a:t>c. Có máng uống đặt trong chuồng nuôi </a:t>
            </a:r>
            <a:endParaRPr lang="en-US" sz="2000">
              <a:latin typeface="Arial" pitchFamily="34" charset="0"/>
              <a:cs typeface="Arial"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2517208"/>
            <a:ext cx="2699792" cy="2351952"/>
          </a:xfrm>
          <a:prstGeom prst="rect">
            <a:avLst/>
          </a:prstGeom>
        </p:spPr>
      </p:pic>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74412"/>
            <a:ext cx="6606480" cy="1077218"/>
          </a:xfrm>
          <a:prstGeom prst="rect">
            <a:avLst/>
          </a:prstGeom>
        </p:spPr>
        <p:txBody>
          <a:bodyPr wrap="square">
            <a:spAutoFit/>
          </a:bodyPr>
          <a:lstStyle/>
          <a:p>
            <a:r>
              <a:rPr lang="de-DE" sz="3200">
                <a:solidFill>
                  <a:srgbClr val="FF0000"/>
                </a:solidFill>
                <a:latin typeface="Arial" pitchFamily="34" charset="0"/>
                <a:cs typeface="Arial" pitchFamily="34" charset="0"/>
              </a:rPr>
              <a:t>Vì sao nền chuồng nuôi gà cần khô ráo, thoáng mát và dễ dọn vệ sinh</a:t>
            </a:r>
            <a:endParaRPr lang="en-US" sz="3200">
              <a:solidFill>
                <a:srgbClr val="FF0000"/>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29" y="2783899"/>
            <a:ext cx="1885950" cy="18859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7" name="Rectangle 6"/>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10" name="Rectangle 9"/>
          <p:cNvSpPr/>
          <p:nvPr/>
        </p:nvSpPr>
        <p:spPr>
          <a:xfrm>
            <a:off x="179512" y="1412776"/>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sp>
        <p:nvSpPr>
          <p:cNvPr id="11" name="Rectangle 10"/>
          <p:cNvSpPr/>
          <p:nvPr/>
        </p:nvSpPr>
        <p:spPr>
          <a:xfrm>
            <a:off x="611560" y="1844824"/>
            <a:ext cx="4823806" cy="523220"/>
          </a:xfrm>
          <a:prstGeom prst="rect">
            <a:avLst/>
          </a:prstGeom>
        </p:spPr>
        <p:txBody>
          <a:bodyPr wrap="square">
            <a:spAutoFit/>
          </a:bodyPr>
          <a:lstStyle/>
          <a:p>
            <a:r>
              <a:rPr lang="de-DE" sz="2800" b="1" dirty="0">
                <a:solidFill>
                  <a:srgbClr val="FF0000"/>
                </a:solidFill>
                <a:latin typeface="Arial" pitchFamily="34" charset="0"/>
                <a:cs typeface="Arial" pitchFamily="34" charset="0"/>
              </a:rPr>
              <a:t>1. Chuẩn bị chuồng trại</a:t>
            </a:r>
            <a:endParaRPr lang="en-US" sz="2800" dirty="0">
              <a:solidFill>
                <a:srgbClr val="FF0000"/>
              </a:solidFill>
              <a:latin typeface="Arial" pitchFamily="34" charset="0"/>
              <a:cs typeface="Arial" pitchFamily="34" charset="0"/>
            </a:endParaRPr>
          </a:p>
        </p:txBody>
      </p:sp>
      <p:sp>
        <p:nvSpPr>
          <p:cNvPr id="12" name="Rectangle 11"/>
          <p:cNvSpPr/>
          <p:nvPr/>
        </p:nvSpPr>
        <p:spPr>
          <a:xfrm>
            <a:off x="395536" y="5013176"/>
            <a:ext cx="8532440" cy="1384995"/>
          </a:xfrm>
          <a:prstGeom prst="rect">
            <a:avLst/>
          </a:prstGeom>
        </p:spPr>
        <p:txBody>
          <a:bodyPr wrap="square">
            <a:spAutoFit/>
          </a:bodyPr>
          <a:lstStyle/>
          <a:p>
            <a:pPr algn="just"/>
            <a:r>
              <a:rPr lang="de-DE" sz="2800">
                <a:latin typeface="Arial" pitchFamily="34" charset="0"/>
                <a:cs typeface="Arial" pitchFamily="34" charset="0"/>
              </a:rPr>
              <a:t>Để đảm bảo vệ sinh chuồng nuôi, môi trường chăn nuôi và môi trường sống xung quanh giúp gà khỏe mạnh, phát triển tốt.</a:t>
            </a:r>
            <a:endParaRPr lang="en-US" sz="2800">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47664" y="5252297"/>
            <a:ext cx="7128792" cy="954107"/>
          </a:xfrm>
          <a:prstGeom prst="rect">
            <a:avLst/>
          </a:prstGeom>
        </p:spPr>
        <p:txBody>
          <a:bodyPr wrap="square">
            <a:spAutoFit/>
          </a:bodyPr>
          <a:lstStyle/>
          <a:p>
            <a:pPr algn="just"/>
            <a:r>
              <a:rPr lang="de-DE" sz="2800">
                <a:solidFill>
                  <a:srgbClr val="FF0000"/>
                </a:solidFill>
                <a:latin typeface="Arial" pitchFamily="34" charset="0"/>
                <a:cs typeface="Arial" pitchFamily="34" charset="0"/>
              </a:rPr>
              <a:t>Vườn chăn thả đem lại những lợi ích gì cho đàn gà?</a:t>
            </a:r>
            <a:endParaRPr lang="en-US" sz="2800">
              <a:solidFill>
                <a:srgbClr val="FF0000"/>
              </a:solidFill>
              <a:latin typeface="Arial" pitchFamily="34" charset="0"/>
              <a:cs typeface="Arial" pitchFamily="34" charset="0"/>
            </a:endParaRPr>
          </a:p>
        </p:txBody>
      </p:sp>
      <p:sp>
        <p:nvSpPr>
          <p:cNvPr id="8" name="Rectangle 7"/>
          <p:cNvSpPr/>
          <p:nvPr/>
        </p:nvSpPr>
        <p:spPr>
          <a:xfrm>
            <a:off x="179512" y="1386167"/>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sp>
        <p:nvSpPr>
          <p:cNvPr id="9" name="Rectangle 8"/>
          <p:cNvSpPr/>
          <p:nvPr/>
        </p:nvSpPr>
        <p:spPr>
          <a:xfrm>
            <a:off x="611560" y="1818215"/>
            <a:ext cx="4823806" cy="523220"/>
          </a:xfrm>
          <a:prstGeom prst="rect">
            <a:avLst/>
          </a:prstGeom>
        </p:spPr>
        <p:txBody>
          <a:bodyPr wrap="square">
            <a:spAutoFit/>
          </a:bodyPr>
          <a:lstStyle/>
          <a:p>
            <a:r>
              <a:rPr lang="de-DE" sz="2800" b="1" dirty="0">
                <a:solidFill>
                  <a:srgbClr val="FF0000"/>
                </a:solidFill>
                <a:latin typeface="Arial" pitchFamily="34" charset="0"/>
                <a:cs typeface="Arial" pitchFamily="34" charset="0"/>
              </a:rPr>
              <a:t>1. Chuẩn bị chuồng trại</a:t>
            </a:r>
            <a:endParaRPr lang="en-US" sz="2800" dirty="0">
              <a:solidFill>
                <a:srgbClr val="FF0000"/>
              </a:solidFill>
              <a:latin typeface="Arial" pitchFamily="34" charset="0"/>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01" y="2341435"/>
            <a:ext cx="7848153" cy="2792908"/>
          </a:xfrm>
          <a:prstGeom prst="rect">
            <a:avLst/>
          </a:prstGeom>
          <a:ln>
            <a:noFill/>
          </a:ln>
          <a:effectLst>
            <a:softEdge rad="11250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4" y="4892257"/>
            <a:ext cx="1383531" cy="1627992"/>
          </a:xfrm>
          <a:prstGeom prst="rect">
            <a:avLst/>
          </a:prstGeom>
        </p:spPr>
      </p:pic>
      <p:sp>
        <p:nvSpPr>
          <p:cNvPr id="12" name="Rectangle 11"/>
          <p:cNvSpPr/>
          <p:nvPr/>
        </p:nvSpPr>
        <p:spPr>
          <a:xfrm>
            <a:off x="766910" y="5140349"/>
            <a:ext cx="8053562" cy="1384995"/>
          </a:xfrm>
          <a:prstGeom prst="rect">
            <a:avLst/>
          </a:prstGeom>
        </p:spPr>
        <p:txBody>
          <a:bodyPr wrap="square">
            <a:spAutoFit/>
          </a:bodyPr>
          <a:lstStyle/>
          <a:p>
            <a:pPr algn="just"/>
            <a:r>
              <a:rPr lang="de-DE" sz="2800">
                <a:solidFill>
                  <a:srgbClr val="FF0000"/>
                </a:solidFill>
                <a:latin typeface="Arial" pitchFamily="34" charset="0"/>
                <a:cs typeface="Arial" pitchFamily="34" charset="0"/>
              </a:rPr>
              <a:t>Vườn chăn thả là nơi tạo thêm nguồn thức ăn cho gà như: giun đất, dế, cỏ... vườn chăn thả là nơi gà chạy nhảy, tìm kiếm thức ăn và vận động.</a:t>
            </a:r>
            <a:endParaRPr lang="en-US" sz="28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9512" y="1386167"/>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sp>
        <p:nvSpPr>
          <p:cNvPr id="7" name="Rectangle 6"/>
          <p:cNvSpPr/>
          <p:nvPr/>
        </p:nvSpPr>
        <p:spPr>
          <a:xfrm>
            <a:off x="611560" y="1818215"/>
            <a:ext cx="4823806" cy="523220"/>
          </a:xfrm>
          <a:prstGeom prst="rect">
            <a:avLst/>
          </a:prstGeom>
        </p:spPr>
        <p:txBody>
          <a:bodyPr wrap="square">
            <a:spAutoFit/>
          </a:bodyPr>
          <a:lstStyle/>
          <a:p>
            <a:r>
              <a:rPr lang="de-DE" sz="2800" b="1" dirty="0">
                <a:solidFill>
                  <a:srgbClr val="FF0000"/>
                </a:solidFill>
                <a:latin typeface="Arial" pitchFamily="34" charset="0"/>
                <a:cs typeface="Arial" pitchFamily="34" charset="0"/>
              </a:rPr>
              <a:t>1. Chuẩn bị chuồng trại</a:t>
            </a:r>
            <a:endParaRPr lang="en-US" sz="2800" dirty="0">
              <a:solidFill>
                <a:srgbClr val="FF0000"/>
              </a:solidFill>
              <a:latin typeface="Arial" pitchFamily="34" charset="0"/>
              <a:cs typeface="Arial" pitchFamily="34" charset="0"/>
            </a:endParaRPr>
          </a:p>
        </p:txBody>
      </p:sp>
      <p:sp>
        <p:nvSpPr>
          <p:cNvPr id="8" name="Rectangle 7"/>
          <p:cNvSpPr/>
          <p:nvPr/>
        </p:nvSpPr>
        <p:spPr>
          <a:xfrm>
            <a:off x="2286000" y="2667385"/>
            <a:ext cx="6606480" cy="1077218"/>
          </a:xfrm>
          <a:prstGeom prst="rect">
            <a:avLst/>
          </a:prstGeom>
        </p:spPr>
        <p:txBody>
          <a:bodyPr wrap="square">
            <a:spAutoFit/>
          </a:bodyPr>
          <a:lstStyle/>
          <a:p>
            <a:r>
              <a:rPr lang="de-DE" sz="3200">
                <a:latin typeface="Arial" pitchFamily="34" charset="0"/>
                <a:cs typeface="Arial" pitchFamily="34" charset="0"/>
              </a:rPr>
              <a:t>Hãy cho biết yêu cầu của chuồng trại nuôi gà thả vườn?</a:t>
            </a:r>
            <a:endParaRPr lang="en-US" sz="3200">
              <a:solidFill>
                <a:srgbClr val="FF0000"/>
              </a:solidFill>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29" y="2276872"/>
            <a:ext cx="1885950" cy="1885950"/>
          </a:xfrm>
          <a:prstGeom prst="rect">
            <a:avLst/>
          </a:prstGeom>
        </p:spPr>
      </p:pic>
      <p:sp>
        <p:nvSpPr>
          <p:cNvPr id="10" name="Rectangle 9"/>
          <p:cNvSpPr/>
          <p:nvPr/>
        </p:nvSpPr>
        <p:spPr>
          <a:xfrm>
            <a:off x="611560" y="4365104"/>
            <a:ext cx="8352928" cy="2308324"/>
          </a:xfrm>
          <a:prstGeom prst="rect">
            <a:avLst/>
          </a:prstGeom>
        </p:spPr>
        <p:txBody>
          <a:bodyPr wrap="square">
            <a:spAutoFit/>
          </a:bodyPr>
          <a:lstStyle/>
          <a:p>
            <a:pPr algn="just"/>
            <a:r>
              <a:rPr lang="de-DE" sz="2400">
                <a:solidFill>
                  <a:schemeClr val="tx2">
                    <a:lumMod val="75000"/>
                  </a:schemeClr>
                </a:solidFill>
                <a:latin typeface="Arial" pitchFamily="34" charset="0"/>
                <a:cs typeface="Arial" pitchFamily="34" charset="0"/>
              </a:rPr>
              <a:t>- Chuồng nuôi phải được thiết kế đủ rộng, cửa chuồng mở ra hướng đông hoặc đông nam và có hệ thống cống rãnh để xử lý chất thải, nước thải.</a:t>
            </a:r>
            <a:endParaRPr lang="en-US" sz="2400">
              <a:solidFill>
                <a:schemeClr val="tx2">
                  <a:lumMod val="75000"/>
                </a:schemeClr>
              </a:solidFill>
              <a:latin typeface="Arial" pitchFamily="34" charset="0"/>
              <a:cs typeface="Arial" pitchFamily="34" charset="0"/>
            </a:endParaRPr>
          </a:p>
          <a:p>
            <a:pPr algn="just"/>
            <a:r>
              <a:rPr lang="de-DE" sz="2400">
                <a:solidFill>
                  <a:schemeClr val="tx2">
                    <a:lumMod val="75000"/>
                  </a:schemeClr>
                </a:solidFill>
                <a:latin typeface="Arial" pitchFamily="34" charset="0"/>
                <a:cs typeface="Arial" pitchFamily="34" charset="0"/>
              </a:rPr>
              <a:t>- Rào xung quanh vườn chăn thả gà để ngăn thú hoang hoặc thú nuôi khác, trong vườn chăn thả cần đặt máng ăn, treo mang uống đầy đủ.</a:t>
            </a:r>
            <a:endParaRPr lang="en-US" sz="240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11560" y="1844824"/>
            <a:ext cx="4968552" cy="954107"/>
          </a:xfrm>
          <a:prstGeom prst="rect">
            <a:avLst/>
          </a:prstGeom>
        </p:spPr>
        <p:txBody>
          <a:bodyPr wrap="square">
            <a:spAutoFit/>
          </a:bodyPr>
          <a:lstStyle/>
          <a:p>
            <a:r>
              <a:rPr lang="de-DE" sz="2800" b="1" dirty="0">
                <a:solidFill>
                  <a:srgbClr val="FF0000"/>
                </a:solidFill>
                <a:latin typeface="Arial" pitchFamily="34" charset="0"/>
                <a:cs typeface="Arial" pitchFamily="34" charset="0"/>
              </a:rPr>
              <a:t>2. Chọn gà giống</a:t>
            </a:r>
          </a:p>
          <a:p>
            <a:r>
              <a:rPr lang="de-DE" sz="2800" b="1" dirty="0">
                <a:solidFill>
                  <a:schemeClr val="tx2"/>
                </a:solidFill>
                <a:latin typeface="Arial" pitchFamily="34" charset="0"/>
                <a:cs typeface="Arial" pitchFamily="34" charset="0"/>
              </a:rPr>
              <a:t>      a. Chọn giống gà</a:t>
            </a:r>
            <a:endParaRPr lang="en-US" sz="2800" dirty="0">
              <a:solidFill>
                <a:schemeClr val="tx2"/>
              </a:solidFill>
              <a:latin typeface="Arial" pitchFamily="34" charset="0"/>
              <a:cs typeface="Arial" pitchFamily="34" charset="0"/>
            </a:endParaRPr>
          </a:p>
        </p:txBody>
      </p:sp>
      <p:sp>
        <p:nvSpPr>
          <p:cNvPr id="6" name="Rectangle 5"/>
          <p:cNvSpPr/>
          <p:nvPr/>
        </p:nvSpPr>
        <p:spPr>
          <a:xfrm>
            <a:off x="179512" y="1386167"/>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sp>
        <p:nvSpPr>
          <p:cNvPr id="3" name="Rectangle 2"/>
          <p:cNvSpPr/>
          <p:nvPr/>
        </p:nvSpPr>
        <p:spPr>
          <a:xfrm>
            <a:off x="1043608" y="5406315"/>
            <a:ext cx="7848872" cy="830997"/>
          </a:xfrm>
          <a:prstGeom prst="rect">
            <a:avLst/>
          </a:prstGeom>
        </p:spPr>
        <p:txBody>
          <a:bodyPr wrap="square">
            <a:spAutoFit/>
          </a:bodyPr>
          <a:lstStyle/>
          <a:p>
            <a:pPr algn="just"/>
            <a:r>
              <a:rPr lang="de-DE" sz="2400">
                <a:latin typeface="Arial" pitchFamily="34" charset="0"/>
                <a:cs typeface="Arial" pitchFamily="34" charset="0"/>
              </a:rPr>
              <a:t>Theo em, các giống gà thịt nuôi thả vườn có đặc điểm hình thể như thế nào?</a:t>
            </a:r>
            <a:endParaRPr lang="en-US" sz="240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875546"/>
            <a:ext cx="2880320" cy="2037188"/>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2875546"/>
            <a:ext cx="2938252" cy="2037188"/>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2885856"/>
            <a:ext cx="2603167" cy="1907563"/>
          </a:xfrm>
          <a:prstGeom prst="rect">
            <a:avLst/>
          </a:prstGeom>
          <a:ln>
            <a:noFill/>
          </a:ln>
          <a:effectLst>
            <a:softEdge rad="112500"/>
          </a:effectLst>
        </p:spPr>
      </p:pic>
      <p:sp>
        <p:nvSpPr>
          <p:cNvPr id="11" name="TextBox 10"/>
          <p:cNvSpPr txBox="1"/>
          <p:nvPr/>
        </p:nvSpPr>
        <p:spPr>
          <a:xfrm>
            <a:off x="179512" y="4912734"/>
            <a:ext cx="8568952" cy="369332"/>
          </a:xfrm>
          <a:prstGeom prst="rect">
            <a:avLst/>
          </a:prstGeom>
          <a:noFill/>
        </p:spPr>
        <p:txBody>
          <a:bodyPr wrap="square" rtlCol="0">
            <a:spAutoFit/>
          </a:bodyPr>
          <a:lstStyle/>
          <a:p>
            <a:r>
              <a:rPr lang="en-US" b="1">
                <a:solidFill>
                  <a:srgbClr val="FF0000"/>
                </a:solidFill>
                <a:latin typeface="Arial" pitchFamily="34" charset="0"/>
                <a:cs typeface="Arial" pitchFamily="34" charset="0"/>
              </a:rPr>
              <a:t>           Gà tàu vàng                         Gà Tam Hoàng                       Gà Đông Tảo</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45" y="5229200"/>
            <a:ext cx="946664" cy="1113934"/>
          </a:xfrm>
          <a:prstGeom prst="rect">
            <a:avLst/>
          </a:prstGeom>
        </p:spPr>
      </p:pic>
      <p:sp>
        <p:nvSpPr>
          <p:cNvPr id="14" name="TextBox 13"/>
          <p:cNvSpPr txBox="1"/>
          <p:nvPr/>
        </p:nvSpPr>
        <p:spPr>
          <a:xfrm>
            <a:off x="546873" y="5520305"/>
            <a:ext cx="8568952" cy="954107"/>
          </a:xfrm>
          <a:prstGeom prst="rect">
            <a:avLst/>
          </a:prstGeom>
          <a:noFill/>
        </p:spPr>
        <p:txBody>
          <a:bodyPr wrap="square" rtlCol="0">
            <a:spAutoFit/>
          </a:bodyPr>
          <a:lstStyle/>
          <a:p>
            <a:r>
              <a:rPr lang="en-US" sz="2800">
                <a:solidFill>
                  <a:srgbClr val="FF0000"/>
                </a:solidFill>
                <a:latin typeface="Arial" pitchFamily="34" charset="0"/>
                <a:cs typeface="Arial" pitchFamily="34" charset="0"/>
              </a:rPr>
              <a:t>Hình thể cân đối, săn chắc, dễ thích nghi với môi trường sống, mau lớn, thịt ngon.</a:t>
            </a: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1560" y="1844824"/>
            <a:ext cx="4968552" cy="954107"/>
          </a:xfrm>
          <a:prstGeom prst="rect">
            <a:avLst/>
          </a:prstGeom>
        </p:spPr>
        <p:txBody>
          <a:bodyPr wrap="square">
            <a:spAutoFit/>
          </a:bodyPr>
          <a:lstStyle/>
          <a:p>
            <a:r>
              <a:rPr lang="de-DE" sz="2800" b="1" dirty="0">
                <a:solidFill>
                  <a:srgbClr val="FF0000"/>
                </a:solidFill>
                <a:latin typeface="Arial" pitchFamily="34" charset="0"/>
                <a:cs typeface="Arial" pitchFamily="34" charset="0"/>
              </a:rPr>
              <a:t>2. Chọn gà giống</a:t>
            </a:r>
          </a:p>
          <a:p>
            <a:r>
              <a:rPr lang="de-DE" sz="2800" b="1" dirty="0">
                <a:solidFill>
                  <a:schemeClr val="tx2"/>
                </a:solidFill>
                <a:latin typeface="Arial" pitchFamily="34" charset="0"/>
                <a:cs typeface="Arial" pitchFamily="34" charset="0"/>
              </a:rPr>
              <a:t>      b. Chọn  gà con giống</a:t>
            </a:r>
            <a:endParaRPr lang="en-US" sz="2800" dirty="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924944"/>
            <a:ext cx="3690859" cy="3600400"/>
          </a:xfrm>
          <a:prstGeom prst="rect">
            <a:avLst/>
          </a:prstGeom>
        </p:spPr>
      </p:pic>
      <p:sp>
        <p:nvSpPr>
          <p:cNvPr id="9" name="TextBox 8"/>
          <p:cNvSpPr txBox="1"/>
          <p:nvPr/>
        </p:nvSpPr>
        <p:spPr>
          <a:xfrm>
            <a:off x="35496" y="2924944"/>
            <a:ext cx="5256584" cy="1815882"/>
          </a:xfrm>
          <a:prstGeom prst="rect">
            <a:avLst/>
          </a:prstGeom>
          <a:noFill/>
        </p:spPr>
        <p:txBody>
          <a:bodyPr wrap="square" rtlCol="0">
            <a:spAutoFit/>
          </a:bodyPr>
          <a:lstStyle/>
          <a:p>
            <a:pPr algn="just"/>
            <a:r>
              <a:rPr lang="de-DE" sz="2800">
                <a:solidFill>
                  <a:srgbClr val="FF0000"/>
                </a:solidFill>
                <a:latin typeface="Arial" pitchFamily="34" charset="0"/>
                <a:cs typeface="Arial" pitchFamily="34" charset="0"/>
              </a:rPr>
              <a:t>Thể trạng của gà con giống ảnh hưởng như thế nào đến quá trình phát triển của đàn gà?</a:t>
            </a:r>
            <a:endParaRPr lang="en-US" sz="2800">
              <a:solidFill>
                <a:srgbClr val="FF0000"/>
              </a:solidFill>
              <a:latin typeface="Arial" pitchFamily="34" charset="0"/>
              <a:cs typeface="Arial" pitchFamily="34" charset="0"/>
            </a:endParaRPr>
          </a:p>
          <a:p>
            <a:pPr algn="just"/>
            <a:endParaRPr lang="en-US" sz="2800">
              <a:solidFill>
                <a:srgbClr val="FF0000"/>
              </a:solidFill>
              <a:latin typeface="Arial" pitchFamily="34" charset="0"/>
              <a:cs typeface="Arial" pitchFamily="34" charset="0"/>
            </a:endParaRPr>
          </a:p>
        </p:txBody>
      </p:sp>
      <p:grpSp>
        <p:nvGrpSpPr>
          <p:cNvPr id="10" name="Group 9"/>
          <p:cNvGrpSpPr/>
          <p:nvPr/>
        </p:nvGrpSpPr>
        <p:grpSpPr>
          <a:xfrm>
            <a:off x="323528" y="4374396"/>
            <a:ext cx="4477098" cy="2294964"/>
            <a:chOff x="323528" y="3865530"/>
            <a:chExt cx="8568952" cy="1070828"/>
          </a:xfrm>
        </p:grpSpPr>
        <p:sp>
          <p:nvSpPr>
            <p:cNvPr id="11" name="Right Arrow 10"/>
            <p:cNvSpPr/>
            <p:nvPr/>
          </p:nvSpPr>
          <p:spPr>
            <a:xfrm>
              <a:off x="323528" y="3865530"/>
              <a:ext cx="8568952" cy="107082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323528" y="4160061"/>
              <a:ext cx="7717913" cy="473907"/>
            </a:xfrm>
            <a:prstGeom prst="rect">
              <a:avLst/>
            </a:prstGeom>
          </p:spPr>
          <p:txBody>
            <a:bodyPr wrap="square">
              <a:spAutoFit/>
            </a:bodyPr>
            <a:lstStyle/>
            <a:p>
              <a:pPr algn="just"/>
              <a:r>
                <a:rPr lang="de-DE" sz="2000">
                  <a:latin typeface="Arial" pitchFamily="34" charset="0"/>
                  <a:cs typeface="Arial" pitchFamily="34" charset="0"/>
                </a:rPr>
                <a:t>Thể trạng của gà con giống khỏe mạnh sẽ giúp gà lớn nhanh, ít mắc bệnh. </a:t>
              </a:r>
              <a:endParaRPr lang="en-US" sz="2000">
                <a:latin typeface="Arial" pitchFamily="34" charset="0"/>
                <a:cs typeface="Arial" pitchFamily="34" charset="0"/>
              </a:endParaRPr>
            </a:p>
          </p:txBody>
        </p:sp>
      </p:gr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1560" y="1844824"/>
            <a:ext cx="4968552" cy="954107"/>
          </a:xfrm>
          <a:prstGeom prst="rect">
            <a:avLst/>
          </a:prstGeom>
        </p:spPr>
        <p:txBody>
          <a:bodyPr wrap="square">
            <a:spAutoFit/>
          </a:bodyPr>
          <a:lstStyle/>
          <a:p>
            <a:r>
              <a:rPr lang="de-DE" sz="2800" b="1" dirty="0">
                <a:solidFill>
                  <a:srgbClr val="FF0000"/>
                </a:solidFill>
                <a:latin typeface="Arial" pitchFamily="34" charset="0"/>
                <a:cs typeface="Arial" pitchFamily="34" charset="0"/>
              </a:rPr>
              <a:t>2. Chọn gà giống</a:t>
            </a:r>
          </a:p>
          <a:p>
            <a:r>
              <a:rPr lang="de-DE" sz="2800" b="1" dirty="0">
                <a:solidFill>
                  <a:schemeClr val="tx2"/>
                </a:solidFill>
                <a:latin typeface="Arial" pitchFamily="34" charset="0"/>
                <a:cs typeface="Arial" pitchFamily="34" charset="0"/>
              </a:rPr>
              <a:t>      </a:t>
            </a:r>
            <a:endParaRPr lang="en-US" sz="2800" dirty="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sp>
        <p:nvSpPr>
          <p:cNvPr id="16" name="TextBox 15"/>
          <p:cNvSpPr txBox="1"/>
          <p:nvPr/>
        </p:nvSpPr>
        <p:spPr>
          <a:xfrm>
            <a:off x="179512" y="2402885"/>
            <a:ext cx="9108504" cy="523220"/>
          </a:xfrm>
          <a:prstGeom prst="rect">
            <a:avLst/>
          </a:prstGeom>
          <a:noFill/>
        </p:spPr>
        <p:txBody>
          <a:bodyPr wrap="square" rtlCol="0">
            <a:spAutoFit/>
          </a:bodyPr>
          <a:lstStyle/>
          <a:p>
            <a:pPr algn="just"/>
            <a:r>
              <a:rPr lang="en-US" sz="2800">
                <a:latin typeface="Arial" pitchFamily="34" charset="0"/>
                <a:cs typeface="Arial" pitchFamily="34" charset="0"/>
              </a:rPr>
              <a:t>Tiêu chuẩn để chọn gà giống là gì?</a:t>
            </a:r>
          </a:p>
        </p:txBody>
      </p:sp>
      <p:sp>
        <p:nvSpPr>
          <p:cNvPr id="17" name="Rectangle 16"/>
          <p:cNvSpPr/>
          <p:nvPr/>
        </p:nvSpPr>
        <p:spPr>
          <a:xfrm>
            <a:off x="183316" y="2926105"/>
            <a:ext cx="8960684" cy="830997"/>
          </a:xfrm>
          <a:prstGeom prst="rect">
            <a:avLst/>
          </a:prstGeom>
        </p:spPr>
        <p:txBody>
          <a:bodyPr wrap="square">
            <a:spAutoFit/>
          </a:bodyPr>
          <a:lstStyle/>
          <a:p>
            <a:r>
              <a:rPr lang="de-DE" sz="2400">
                <a:solidFill>
                  <a:srgbClr val="FF0000"/>
                </a:solidFill>
                <a:latin typeface="Arial" pitchFamily="34" charset="0"/>
                <a:cs typeface="Arial" pitchFamily="34" charset="0"/>
              </a:rPr>
              <a:t>Chọn giống gà dễ nuôi, dễ thích nghi với điều kiện khí hậu và môi trường sống, có năng suất cao, chất lượng thịt ngon.</a:t>
            </a:r>
            <a:endParaRPr lang="en-US" sz="2400">
              <a:solidFill>
                <a:srgbClr val="FF0000"/>
              </a:solidFill>
              <a:latin typeface="Arial" pitchFamily="34" charset="0"/>
              <a:cs typeface="Arial" pitchFamily="34" charset="0"/>
            </a:endParaRPr>
          </a:p>
        </p:txBody>
      </p:sp>
      <p:sp>
        <p:nvSpPr>
          <p:cNvPr id="18" name="TextBox 17"/>
          <p:cNvSpPr txBox="1"/>
          <p:nvPr/>
        </p:nvSpPr>
        <p:spPr>
          <a:xfrm>
            <a:off x="251520" y="3717032"/>
            <a:ext cx="9108504" cy="523220"/>
          </a:xfrm>
          <a:prstGeom prst="rect">
            <a:avLst/>
          </a:prstGeom>
          <a:noFill/>
        </p:spPr>
        <p:txBody>
          <a:bodyPr wrap="square" rtlCol="0">
            <a:spAutoFit/>
          </a:bodyPr>
          <a:lstStyle/>
          <a:p>
            <a:pPr algn="just"/>
            <a:r>
              <a:rPr lang="en-US" sz="2800">
                <a:latin typeface="Arial" pitchFamily="34" charset="0"/>
                <a:cs typeface="Arial" pitchFamily="34" charset="0"/>
              </a:rPr>
              <a:t>Tiêu chuẩn để chọn gà con giống là gì?</a:t>
            </a:r>
          </a:p>
        </p:txBody>
      </p:sp>
      <p:sp>
        <p:nvSpPr>
          <p:cNvPr id="19" name="Rectangle 18"/>
          <p:cNvSpPr/>
          <p:nvPr/>
        </p:nvSpPr>
        <p:spPr>
          <a:xfrm>
            <a:off x="323528" y="4365104"/>
            <a:ext cx="8127268" cy="1200329"/>
          </a:xfrm>
          <a:prstGeom prst="rect">
            <a:avLst/>
          </a:prstGeom>
        </p:spPr>
        <p:txBody>
          <a:bodyPr wrap="square">
            <a:spAutoFit/>
          </a:bodyPr>
          <a:lstStyle/>
          <a:p>
            <a:r>
              <a:rPr lang="de-DE" sz="2400">
                <a:solidFill>
                  <a:srgbClr val="FF0000"/>
                </a:solidFill>
                <a:latin typeface="Arial" pitchFamily="34" charset="0"/>
                <a:cs typeface="Arial" pitchFamily="34" charset="0"/>
              </a:rPr>
              <a:t>Gà con chọn làm giống phải đồng đều về khối lượng, nhanh nhẹn, mắt sáng, mỏ to, lông bông, bụng gọn, chân thẳng.</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1560" y="1844824"/>
            <a:ext cx="7704856" cy="1446550"/>
          </a:xfrm>
          <a:prstGeom prst="rect">
            <a:avLst/>
          </a:prstGeom>
        </p:spPr>
        <p:txBody>
          <a:bodyPr wrap="square">
            <a:spAutoFit/>
          </a:bodyPr>
          <a:lstStyle/>
          <a:p>
            <a:r>
              <a:rPr lang="de-DE" sz="2800" b="1" dirty="0">
                <a:solidFill>
                  <a:srgbClr val="FF0000"/>
                </a:solidFill>
                <a:latin typeface="Arial" pitchFamily="34" charset="0"/>
                <a:cs typeface="Arial" pitchFamily="34" charset="0"/>
              </a:rPr>
              <a:t>3. Kĩ thuật nuôi dưỡng, chăm sóc</a:t>
            </a:r>
            <a:endParaRPr lang="en-US" sz="2800" dirty="0">
              <a:solidFill>
                <a:srgbClr val="FF0000"/>
              </a:solidFill>
              <a:latin typeface="Arial" pitchFamily="34" charset="0"/>
              <a:cs typeface="Arial" pitchFamily="34" charset="0"/>
            </a:endParaRPr>
          </a:p>
          <a:p>
            <a:r>
              <a:rPr lang="de-DE" sz="3200" dirty="0">
                <a:solidFill>
                  <a:schemeClr val="tx2"/>
                </a:solidFill>
                <a:latin typeface="Arial" pitchFamily="34" charset="0"/>
                <a:cs typeface="Arial" pitchFamily="34" charset="0"/>
              </a:rPr>
              <a:t>a. Thức ăn cho gà</a:t>
            </a:r>
            <a:endParaRPr lang="en-US" sz="3200" dirty="0">
              <a:solidFill>
                <a:schemeClr val="tx2"/>
              </a:solidFill>
              <a:latin typeface="Arial" pitchFamily="34" charset="0"/>
              <a:cs typeface="Arial" pitchFamily="34" charset="0"/>
            </a:endParaRPr>
          </a:p>
          <a:p>
            <a:endParaRPr lang="en-US" sz="2800" dirty="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sp>
        <p:nvSpPr>
          <p:cNvPr id="3" name="Rectangle 2"/>
          <p:cNvSpPr/>
          <p:nvPr/>
        </p:nvSpPr>
        <p:spPr>
          <a:xfrm>
            <a:off x="1187623" y="2937698"/>
            <a:ext cx="7923553" cy="954107"/>
          </a:xfrm>
          <a:prstGeom prst="rect">
            <a:avLst/>
          </a:prstGeom>
        </p:spPr>
        <p:txBody>
          <a:bodyPr wrap="square">
            <a:spAutoFit/>
          </a:bodyPr>
          <a:lstStyle/>
          <a:p>
            <a:r>
              <a:rPr lang="de-DE" sz="2800">
                <a:solidFill>
                  <a:srgbClr val="FF0000"/>
                </a:solidFill>
                <a:latin typeface="Arial" pitchFamily="34" charset="0"/>
                <a:cs typeface="Arial" pitchFamily="34" charset="0"/>
              </a:rPr>
              <a:t>Nhu cầu thức ăn thay đổi như thế nào trong quá trình phát triển của gà?</a:t>
            </a:r>
            <a:endParaRPr lang="en-US" sz="2800">
              <a:solidFill>
                <a:srgbClr val="FF0000"/>
              </a:solidFill>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59" y="2857784"/>
            <a:ext cx="946664" cy="1113934"/>
          </a:xfrm>
          <a:prstGeom prst="rect">
            <a:avLst/>
          </a:prstGeom>
        </p:spPr>
      </p:pic>
      <p:sp>
        <p:nvSpPr>
          <p:cNvPr id="9" name="Rectangle 8"/>
          <p:cNvSpPr/>
          <p:nvPr/>
        </p:nvSpPr>
        <p:spPr>
          <a:xfrm>
            <a:off x="991474" y="4365104"/>
            <a:ext cx="7973013" cy="954107"/>
          </a:xfrm>
          <a:prstGeom prst="rect">
            <a:avLst/>
          </a:prstGeom>
        </p:spPr>
        <p:txBody>
          <a:bodyPr wrap="square">
            <a:spAutoFit/>
          </a:bodyPr>
          <a:lstStyle/>
          <a:p>
            <a:r>
              <a:rPr lang="de-DE" sz="2800">
                <a:latin typeface="Arial" pitchFamily="34" charset="0"/>
                <a:cs typeface="Arial" pitchFamily="34" charset="0"/>
              </a:rPr>
              <a:t>Nhu cầu thức ăn cung cấp đủ và tăng lên theo các giai đoạn phát triển của gà.</a:t>
            </a:r>
            <a:endParaRPr lang="en-US" sz="2800">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1560" y="1844824"/>
            <a:ext cx="7704856" cy="1015663"/>
          </a:xfrm>
          <a:prstGeom prst="rect">
            <a:avLst/>
          </a:prstGeom>
        </p:spPr>
        <p:txBody>
          <a:bodyPr wrap="square">
            <a:spAutoFit/>
          </a:bodyPr>
          <a:lstStyle/>
          <a:p>
            <a:r>
              <a:rPr lang="de-DE" sz="2800" b="1" dirty="0">
                <a:solidFill>
                  <a:srgbClr val="FF0000"/>
                </a:solidFill>
                <a:latin typeface="Arial" pitchFamily="34" charset="0"/>
                <a:cs typeface="Arial" pitchFamily="34" charset="0"/>
              </a:rPr>
              <a:t>3. Kĩ thuật nuôi dưỡng, chăm sóc</a:t>
            </a:r>
            <a:endParaRPr lang="en-US" sz="2800" dirty="0">
              <a:solidFill>
                <a:srgbClr val="FF0000"/>
              </a:solidFill>
              <a:latin typeface="Arial" pitchFamily="34" charset="0"/>
              <a:cs typeface="Arial" pitchFamily="34" charset="0"/>
            </a:endParaRPr>
          </a:p>
          <a:p>
            <a:r>
              <a:rPr lang="de-DE" sz="3200" dirty="0">
                <a:solidFill>
                  <a:schemeClr val="tx2"/>
                </a:solidFill>
                <a:latin typeface="Arial" pitchFamily="34" charset="0"/>
                <a:cs typeface="Arial" pitchFamily="34" charset="0"/>
              </a:rPr>
              <a:t>b. Chế độ chăm sóc</a:t>
            </a:r>
            <a:endParaRPr lang="en-US" sz="2800" dirty="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sp>
        <p:nvSpPr>
          <p:cNvPr id="3" name="Rectangle 2"/>
          <p:cNvSpPr/>
          <p:nvPr/>
        </p:nvSpPr>
        <p:spPr>
          <a:xfrm>
            <a:off x="1187622" y="2828836"/>
            <a:ext cx="7632849" cy="1384995"/>
          </a:xfrm>
          <a:prstGeom prst="rect">
            <a:avLst/>
          </a:prstGeom>
        </p:spPr>
        <p:txBody>
          <a:bodyPr wrap="square">
            <a:spAutoFit/>
          </a:bodyPr>
          <a:lstStyle/>
          <a:p>
            <a:pPr algn="just"/>
            <a:r>
              <a:rPr lang="de-DE" sz="2800">
                <a:latin typeface="Arial" pitchFamily="34" charset="0"/>
                <a:cs typeface="Arial" pitchFamily="34" charset="0"/>
              </a:rPr>
              <a:t>Hãy thảo luận nhóm trong 2 phút, liệt kê các kĩ thuật chăm sóc vật nuôi non phù hợp để chăm sóc gà con?</a:t>
            </a:r>
            <a:endParaRPr lang="en-US" sz="280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2" y="2891130"/>
            <a:ext cx="946664" cy="1113934"/>
          </a:xfrm>
          <a:prstGeom prst="rect">
            <a:avLst/>
          </a:prstGeom>
        </p:spPr>
      </p:pic>
      <p:sp>
        <p:nvSpPr>
          <p:cNvPr id="10" name="Rectangle 9"/>
          <p:cNvSpPr/>
          <p:nvPr/>
        </p:nvSpPr>
        <p:spPr>
          <a:xfrm>
            <a:off x="215516" y="4437112"/>
            <a:ext cx="8712968" cy="1815882"/>
          </a:xfrm>
          <a:prstGeom prst="rect">
            <a:avLst/>
          </a:prstGeom>
        </p:spPr>
        <p:txBody>
          <a:bodyPr wrap="square">
            <a:spAutoFit/>
          </a:bodyPr>
          <a:lstStyle/>
          <a:p>
            <a:pPr algn="just"/>
            <a:r>
              <a:rPr lang="de-DE" sz="2800">
                <a:solidFill>
                  <a:srgbClr val="FF0000"/>
                </a:solidFill>
                <a:latin typeface="Arial" pitchFamily="34" charset="0"/>
                <a:cs typeface="Arial" pitchFamily="34" charset="0"/>
              </a:rPr>
              <a:t> Giữ ấm cho cơ thể, tập cho vật nuôi non ăn sớm với thức ăn đủ chất dinh dưỡng, cho vật nuôi non vận động, tiếp xúc nhiều với ánh sáng và giữ vệ sinh, phòng bệnh cho vật nuôi non.</a:t>
            </a:r>
            <a:endParaRPr lang="en-US" sz="28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dirty="0">
                <a:solidFill>
                  <a:srgbClr val="FF0000"/>
                </a:solidFill>
                <a:latin typeface="Arial" pitchFamily="34" charset="0"/>
                <a:cs typeface="Arial" pitchFamily="34" charset="0"/>
              </a:rPr>
              <a:t>4. Phòng và trị bệnh</a:t>
            </a:r>
            <a:endParaRPr lang="en-US" sz="2800" dirty="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941168"/>
            <a:ext cx="8225874" cy="1814769"/>
          </a:xfrm>
          <a:prstGeom prst="rect">
            <a:avLst/>
          </a:prstGeom>
        </p:spPr>
      </p:pic>
      <p:sp>
        <p:nvSpPr>
          <p:cNvPr id="8" name="TextBox 7"/>
          <p:cNvSpPr txBox="1"/>
          <p:nvPr/>
        </p:nvSpPr>
        <p:spPr>
          <a:xfrm>
            <a:off x="539552" y="2383712"/>
            <a:ext cx="7992888" cy="2677656"/>
          </a:xfrm>
          <a:prstGeom prst="rect">
            <a:avLst/>
          </a:prstGeom>
          <a:noFill/>
        </p:spPr>
        <p:txBody>
          <a:bodyPr wrap="square" rtlCol="0">
            <a:spAutoFit/>
          </a:bodyPr>
          <a:lstStyle/>
          <a:p>
            <a:r>
              <a:rPr lang="de-DE" sz="2400">
                <a:solidFill>
                  <a:schemeClr val="tx2"/>
                </a:solidFill>
                <a:latin typeface="Arial" pitchFamily="34" charset="0"/>
                <a:cs typeface="Arial" pitchFamily="34" charset="0"/>
              </a:rPr>
              <a:t>Hãy thỏa luận nhóm trong 2 phút và trả lời các câu hỏi sau:</a:t>
            </a:r>
          </a:p>
          <a:p>
            <a:r>
              <a:rPr lang="de-DE" sz="2400">
                <a:solidFill>
                  <a:schemeClr val="tx2"/>
                </a:solidFill>
                <a:latin typeface="Arial" pitchFamily="34" charset="0"/>
                <a:cs typeface="Arial" pitchFamily="34" charset="0"/>
              </a:rPr>
              <a:t>+ Ở mỗi trường hợp trong hình 11.7, người chăn nuôi đã làm công việc gì để phòng và trị bệnh cho gà?</a:t>
            </a:r>
            <a:endParaRPr lang="en-US" sz="2400">
              <a:solidFill>
                <a:schemeClr val="tx2"/>
              </a:solidFill>
              <a:latin typeface="Arial" pitchFamily="34" charset="0"/>
              <a:cs typeface="Arial" pitchFamily="34" charset="0"/>
            </a:endParaRPr>
          </a:p>
          <a:p>
            <a:r>
              <a:rPr lang="de-DE" sz="2400">
                <a:solidFill>
                  <a:schemeClr val="tx2"/>
                </a:solidFill>
                <a:latin typeface="Arial" pitchFamily="34" charset="0"/>
                <a:cs typeface="Arial" pitchFamily="34" charset="0"/>
              </a:rPr>
              <a:t>+ Giữa phòng và trị bệnh cho gà nuôi, theo em công tác nào quan trọng hơn? Vì sao?</a:t>
            </a:r>
            <a:endParaRPr lang="en-US" sz="2400">
              <a:solidFill>
                <a:schemeClr val="tx2"/>
              </a:solidFill>
              <a:latin typeface="Arial" pitchFamily="34" charset="0"/>
              <a:cs typeface="Arial" pitchFamily="34" charset="0"/>
            </a:endParaRPr>
          </a:p>
          <a:p>
            <a:endParaRPr lang="en-US" sz="24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548680"/>
            <a:ext cx="6768752" cy="2123658"/>
          </a:xfrm>
          <a:prstGeom prst="rect">
            <a:avLst/>
          </a:prstGeom>
        </p:spPr>
        <p:txBody>
          <a:bodyPr wrap="square">
            <a:spAutoFit/>
          </a:bodyPr>
          <a:lstStyle/>
          <a:p>
            <a:pPr algn="ctr"/>
            <a:r>
              <a:rPr lang="vi-VN" sz="4400">
                <a:solidFill>
                  <a:srgbClr val="FF0000"/>
                </a:solidFill>
              </a:rPr>
              <a:t>Làm thế nào để nuôi gà thịt thả vườn mau lớn, khỏe mạnh?</a:t>
            </a:r>
            <a:endParaRPr lang="en-US" sz="440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2852936"/>
            <a:ext cx="9008787" cy="403244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68" y="235108"/>
            <a:ext cx="1551068" cy="2488719"/>
          </a:xfrm>
          <a:prstGeom prst="rect">
            <a:avLst/>
          </a:prstGeom>
        </p:spPr>
      </p:pic>
    </p:spTree>
    <p:extLst>
      <p:ext uri="{BB962C8B-B14F-4D97-AF65-F5344CB8AC3E}">
        <p14:creationId xmlns:p14="http://schemas.microsoft.com/office/powerpoint/2010/main" val="815285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dirty="0">
                <a:solidFill>
                  <a:srgbClr val="FF0000"/>
                </a:solidFill>
                <a:latin typeface="Arial" pitchFamily="34" charset="0"/>
                <a:cs typeface="Arial" pitchFamily="34" charset="0"/>
              </a:rPr>
              <a:t>4. Phòng và trị bệnh</a:t>
            </a:r>
            <a:endParaRPr lang="en-US" sz="2800" dirty="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sp>
        <p:nvSpPr>
          <p:cNvPr id="2" name="Rectangle 1"/>
          <p:cNvSpPr/>
          <p:nvPr/>
        </p:nvSpPr>
        <p:spPr>
          <a:xfrm>
            <a:off x="611560" y="2535841"/>
            <a:ext cx="8280920" cy="830997"/>
          </a:xfrm>
          <a:prstGeom prst="rect">
            <a:avLst/>
          </a:prstGeom>
        </p:spPr>
        <p:txBody>
          <a:bodyPr wrap="square">
            <a:spAutoFit/>
          </a:bodyPr>
          <a:lstStyle/>
          <a:p>
            <a:r>
              <a:rPr lang="de-DE" sz="2400" b="1">
                <a:solidFill>
                  <a:schemeClr val="tx2"/>
                </a:solidFill>
                <a:latin typeface="Arial" pitchFamily="34" charset="0"/>
                <a:cs typeface="Arial" pitchFamily="34" charset="0"/>
              </a:rPr>
              <a:t> Ở mỗi trường hợp trong hình 11.7, người chăn nuôi đã làm công việc gì để phòng và trị bệnh cho gà?</a:t>
            </a:r>
            <a:endParaRPr lang="en-US" sz="2400" b="1">
              <a:solidFill>
                <a:schemeClr val="tx2"/>
              </a:solidFill>
              <a:latin typeface="Arial" pitchFamily="34" charset="0"/>
              <a:cs typeface="Arial"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5373" b="18323"/>
          <a:stretch/>
        </p:blipFill>
        <p:spPr>
          <a:xfrm>
            <a:off x="450509" y="3789040"/>
            <a:ext cx="3670982" cy="2121763"/>
          </a:xfrm>
          <a:prstGeom prst="rect">
            <a:avLst/>
          </a:prstGeom>
        </p:spPr>
      </p:pic>
      <p:sp>
        <p:nvSpPr>
          <p:cNvPr id="3" name="Rectangle 2"/>
          <p:cNvSpPr/>
          <p:nvPr/>
        </p:nvSpPr>
        <p:spPr>
          <a:xfrm>
            <a:off x="655949" y="5922287"/>
            <a:ext cx="3267980" cy="830997"/>
          </a:xfrm>
          <a:prstGeom prst="rect">
            <a:avLst/>
          </a:prstGeom>
        </p:spPr>
        <p:txBody>
          <a:bodyPr wrap="square">
            <a:spAutoFit/>
          </a:bodyPr>
          <a:lstStyle/>
          <a:p>
            <a:pPr algn="ctr"/>
            <a:r>
              <a:rPr lang="de-DE" sz="2400">
                <a:latin typeface="Arial" pitchFamily="34" charset="0"/>
                <a:cs typeface="Arial" pitchFamily="34" charset="0"/>
              </a:rPr>
              <a:t>Khử trùng chuồng trại chăn nuôi gà</a:t>
            </a:r>
            <a:endParaRPr lang="en-US" sz="2400">
              <a:latin typeface="Arial" pitchFamily="34" charset="0"/>
              <a:cs typeface="Arial"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1683" r="2168" b="14989"/>
          <a:stretch/>
        </p:blipFill>
        <p:spPr>
          <a:xfrm>
            <a:off x="4572000" y="3789040"/>
            <a:ext cx="4176464" cy="2121763"/>
          </a:xfrm>
          <a:prstGeom prst="rect">
            <a:avLst/>
          </a:prstGeom>
        </p:spPr>
      </p:pic>
      <p:sp>
        <p:nvSpPr>
          <p:cNvPr id="11" name="Rectangle 10"/>
          <p:cNvSpPr/>
          <p:nvPr/>
        </p:nvSpPr>
        <p:spPr>
          <a:xfrm>
            <a:off x="4885156" y="5910664"/>
            <a:ext cx="4007324" cy="830997"/>
          </a:xfrm>
          <a:prstGeom prst="rect">
            <a:avLst/>
          </a:prstGeom>
        </p:spPr>
        <p:txBody>
          <a:bodyPr wrap="square">
            <a:spAutoFit/>
          </a:bodyPr>
          <a:lstStyle/>
          <a:p>
            <a:pPr algn="ctr"/>
            <a:r>
              <a:rPr lang="de-DE" sz="2400">
                <a:latin typeface="Arial" pitchFamily="34" charset="0"/>
                <a:cs typeface="Arial" pitchFamily="34" charset="0"/>
              </a:rPr>
              <a:t>Tiêm phòng thuốc trị bệnh cho gà</a:t>
            </a:r>
            <a:endParaRPr lang="en-US" sz="2400">
              <a:latin typeface="Arial" pitchFamily="34" charset="0"/>
              <a:cs typeface="Arial" pitchFamily="34" charset="0"/>
            </a:endParaRP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6" name="Rectangle 5"/>
          <p:cNvSpPr/>
          <p:nvPr/>
        </p:nvSpPr>
        <p:spPr>
          <a:xfrm>
            <a:off x="611560" y="1844824"/>
            <a:ext cx="7704856" cy="523220"/>
          </a:xfrm>
          <a:prstGeom prst="rect">
            <a:avLst/>
          </a:prstGeom>
        </p:spPr>
        <p:txBody>
          <a:bodyPr wrap="square">
            <a:spAutoFit/>
          </a:bodyPr>
          <a:lstStyle/>
          <a:p>
            <a:r>
              <a:rPr lang="de-DE" sz="2800" b="1" dirty="0">
                <a:solidFill>
                  <a:srgbClr val="FF0000"/>
                </a:solidFill>
                <a:latin typeface="Arial" pitchFamily="34" charset="0"/>
                <a:cs typeface="Arial" pitchFamily="34" charset="0"/>
              </a:rPr>
              <a:t>4. Phòng và trị bệnh</a:t>
            </a:r>
            <a:endParaRPr lang="en-US" sz="2800" dirty="0">
              <a:solidFill>
                <a:schemeClr val="tx2"/>
              </a:solidFill>
              <a:latin typeface="Arial" pitchFamily="34" charset="0"/>
              <a:cs typeface="Arial" pitchFamily="34" charset="0"/>
            </a:endParaRPr>
          </a:p>
        </p:txBody>
      </p:sp>
      <p:sp>
        <p:nvSpPr>
          <p:cNvPr id="7" name="Rectangle 6"/>
          <p:cNvSpPr/>
          <p:nvPr/>
        </p:nvSpPr>
        <p:spPr>
          <a:xfrm>
            <a:off x="179512" y="1386167"/>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sp>
        <p:nvSpPr>
          <p:cNvPr id="9" name="Rectangle 8"/>
          <p:cNvSpPr/>
          <p:nvPr/>
        </p:nvSpPr>
        <p:spPr>
          <a:xfrm>
            <a:off x="539552" y="2384315"/>
            <a:ext cx="8424936" cy="830997"/>
          </a:xfrm>
          <a:prstGeom prst="rect">
            <a:avLst/>
          </a:prstGeom>
        </p:spPr>
        <p:txBody>
          <a:bodyPr wrap="square">
            <a:spAutoFit/>
          </a:bodyPr>
          <a:lstStyle/>
          <a:p>
            <a:r>
              <a:rPr lang="de-DE" sz="2400">
                <a:solidFill>
                  <a:schemeClr val="tx2"/>
                </a:solidFill>
                <a:latin typeface="Arial" pitchFamily="34" charset="0"/>
                <a:cs typeface="Arial" pitchFamily="34" charset="0"/>
              </a:rPr>
              <a:t> Giữa phòng và trị bệnh cho gà nuôi, theo em công tác nào quan trọng hơn? Vì sao?</a:t>
            </a:r>
            <a:endParaRPr lang="en-US" sz="2400">
              <a:solidFill>
                <a:schemeClr val="tx2"/>
              </a:solidFill>
              <a:latin typeface="Arial" pitchFamily="34" charset="0"/>
              <a:cs typeface="Arial" pitchFamily="34" charset="0"/>
            </a:endParaRPr>
          </a:p>
        </p:txBody>
      </p:sp>
      <p:sp>
        <p:nvSpPr>
          <p:cNvPr id="12" name="Rectangle 11"/>
          <p:cNvSpPr/>
          <p:nvPr/>
        </p:nvSpPr>
        <p:spPr>
          <a:xfrm>
            <a:off x="395536" y="3202736"/>
            <a:ext cx="8424936" cy="3416320"/>
          </a:xfrm>
          <a:prstGeom prst="rect">
            <a:avLst/>
          </a:prstGeom>
        </p:spPr>
        <p:txBody>
          <a:bodyPr wrap="square">
            <a:spAutoFit/>
          </a:bodyPr>
          <a:lstStyle/>
          <a:p>
            <a:pPr algn="just"/>
            <a:r>
              <a:rPr lang="de-DE" sz="2400">
                <a:solidFill>
                  <a:srgbClr val="FF0000"/>
                </a:solidFill>
                <a:latin typeface="Arial" pitchFamily="34" charset="0"/>
                <a:cs typeface="Arial" pitchFamily="34" charset="0"/>
              </a:rPr>
              <a:t>Công tác phòng bệnh cho gà nuôi quan trọng hơn trị bệnh vì nếu phòng bệnh tốt cho vật nuôi thì vật nuôi sẽ cho sản phẩm chất lượng cao, số lượng nhiều, ngoài ra chi phí phòng bệnh sẽ thấp hơn chi phí chữa bệnh. Nếu vật nuôi bị bệnh, ta phải dùng thuốc chữa bệnh; nếu bệnh quá nặng, vật nuôi sẽ chết, gây ảnh hưởng lớn đến kinh tế. Ngoài ra, khi vật nuôi bị bệnh, bệnh có thể lây lan ra toàn bộ vật nuôi khác, gây thiệt hại lớn hơn khi phòng bệnh cho vật nuôi đầy đủ.</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266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522258"/>
            <a:ext cx="5670376" cy="523220"/>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LUYỆN TẬP</a:t>
            </a:r>
            <a:endParaRPr lang="en-US" sz="2800">
              <a:solidFill>
                <a:srgbClr val="FF0000"/>
              </a:solidFill>
              <a:latin typeface="Arial" pitchFamily="34" charset="0"/>
              <a:cs typeface="Arial" pitchFamily="34" charset="0"/>
            </a:endParaRPr>
          </a:p>
        </p:txBody>
      </p:sp>
      <p:sp>
        <p:nvSpPr>
          <p:cNvPr id="2" name="Rectangle 1"/>
          <p:cNvSpPr/>
          <p:nvPr/>
        </p:nvSpPr>
        <p:spPr>
          <a:xfrm>
            <a:off x="395536" y="1997839"/>
            <a:ext cx="8568952" cy="4455835"/>
          </a:xfrm>
          <a:prstGeom prst="rect">
            <a:avLst/>
          </a:prstGeom>
        </p:spPr>
        <p:txBody>
          <a:bodyPr wrap="square">
            <a:spAutoFit/>
          </a:bodyPr>
          <a:lstStyle/>
          <a:p>
            <a:pPr>
              <a:lnSpc>
                <a:spcPct val="150000"/>
              </a:lnSpc>
            </a:pPr>
            <a:r>
              <a:rPr lang="en-US" sz="2400">
                <a:solidFill>
                  <a:schemeClr val="tx2"/>
                </a:solidFill>
                <a:latin typeface="Arial" pitchFamily="34" charset="0"/>
                <a:cs typeface="Arial" pitchFamily="34" charset="0"/>
              </a:rPr>
              <a:t>1. Hãy cho biết tác dụng của việc thả gà ra vườn khi mặt trời mọc và lùa gà về chuồng trước lúc mặt trời lặn.</a:t>
            </a:r>
          </a:p>
          <a:p>
            <a:pPr>
              <a:lnSpc>
                <a:spcPct val="150000"/>
              </a:lnSpc>
            </a:pPr>
            <a:r>
              <a:rPr lang="en-US" sz="2400">
                <a:solidFill>
                  <a:schemeClr val="tx2"/>
                </a:solidFill>
                <a:latin typeface="Arial" pitchFamily="34" charset="0"/>
                <a:cs typeface="Arial" pitchFamily="34" charset="0"/>
              </a:rPr>
              <a:t>2. Hãy nêu đặc điểm của chuồng nuôi gà hợp vệ sinh. Tại sao chuồng nuôi cần cách xa khu vực người ở?</a:t>
            </a:r>
          </a:p>
          <a:p>
            <a:pPr>
              <a:lnSpc>
                <a:spcPct val="150000"/>
              </a:lnSpc>
            </a:pPr>
            <a:r>
              <a:rPr lang="en-US" sz="2400">
                <a:solidFill>
                  <a:schemeClr val="tx2"/>
                </a:solidFill>
                <a:latin typeface="Arial" pitchFamily="34" charset="0"/>
                <a:cs typeface="Arial" pitchFamily="34" charset="0"/>
              </a:rPr>
              <a:t>3. Vì sao việc cung cấp thức ăn lại phụ thuộc vào các giai đoạn sinh trưởng của gà?</a:t>
            </a:r>
          </a:p>
          <a:p>
            <a:pPr>
              <a:lnSpc>
                <a:spcPct val="150000"/>
              </a:lnSpc>
            </a:pPr>
            <a:r>
              <a:rPr lang="en-US" sz="2400">
                <a:solidFill>
                  <a:schemeClr val="tx2"/>
                </a:solidFill>
                <a:latin typeface="Arial" pitchFamily="34" charset="0"/>
                <a:cs typeface="Arial" pitchFamily="34" charset="0"/>
              </a:rPr>
              <a:t>4. Vì sao cần tiêu độc, khử trùng chuồng trại sau mỗi đợt nuôi?</a:t>
            </a:r>
          </a:p>
        </p:txBody>
      </p:sp>
    </p:spTree>
    <p:extLst>
      <p:ext uri="{BB962C8B-B14F-4D97-AF65-F5344CB8AC3E}">
        <p14:creationId xmlns:p14="http://schemas.microsoft.com/office/powerpoint/2010/main" val="2812311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522258"/>
            <a:ext cx="5670376" cy="523220"/>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VẬN DỤNG</a:t>
            </a:r>
            <a:endParaRPr lang="en-US" sz="2800">
              <a:solidFill>
                <a:srgbClr val="FF0000"/>
              </a:solidFill>
              <a:latin typeface="Arial" pitchFamily="34" charset="0"/>
              <a:cs typeface="Arial" pitchFamily="34" charset="0"/>
            </a:endParaRPr>
          </a:p>
        </p:txBody>
      </p:sp>
      <p:sp>
        <p:nvSpPr>
          <p:cNvPr id="6" name="Rectangle 5"/>
          <p:cNvSpPr/>
          <p:nvPr/>
        </p:nvSpPr>
        <p:spPr>
          <a:xfrm>
            <a:off x="539552" y="2828836"/>
            <a:ext cx="8280920" cy="2308324"/>
          </a:xfrm>
          <a:prstGeom prst="rect">
            <a:avLst/>
          </a:prstGeom>
        </p:spPr>
        <p:txBody>
          <a:bodyPr wrap="square">
            <a:spAutoFit/>
          </a:bodyPr>
          <a:lstStyle/>
          <a:p>
            <a:pPr algn="just"/>
            <a:r>
              <a:rPr lang="en-US" sz="3600">
                <a:solidFill>
                  <a:schemeClr val="tx2"/>
                </a:solidFill>
              </a:rPr>
              <a:t>Em hãy tìm hiểu và mô tả lại quá trình nuôi dưỡng, chăm sóc và phòng trị bệnh cho một loại vật nuôi của người dân địa phương nơi em sinh sống.</a:t>
            </a:r>
            <a:r>
              <a:rPr lang="en-US" sz="3600" i="1">
                <a:solidFill>
                  <a:schemeClr val="tx2"/>
                </a:solidFill>
              </a:rPr>
              <a:t> </a:t>
            </a:r>
            <a:endParaRPr lang="en-US" sz="3600">
              <a:solidFill>
                <a:schemeClr val="tx2"/>
              </a:solidFill>
            </a:endParaRPr>
          </a:p>
        </p:txBody>
      </p:sp>
    </p:spTree>
    <p:extLst>
      <p:ext uri="{BB962C8B-B14F-4D97-AF65-F5344CB8AC3E}">
        <p14:creationId xmlns:p14="http://schemas.microsoft.com/office/powerpoint/2010/main" val="3151139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3" name="TextBox 2"/>
          <p:cNvSpPr txBox="1"/>
          <p:nvPr/>
        </p:nvSpPr>
        <p:spPr>
          <a:xfrm>
            <a:off x="2555776" y="459853"/>
            <a:ext cx="5328592" cy="523220"/>
          </a:xfrm>
          <a:prstGeom prst="rect">
            <a:avLst/>
          </a:prstGeom>
          <a:noFill/>
        </p:spPr>
        <p:txBody>
          <a:bodyPr wrap="square" rtlCol="0">
            <a:spAutoFit/>
          </a:bodyPr>
          <a:lstStyle/>
          <a:p>
            <a:pPr algn="ctr"/>
            <a:r>
              <a:rPr lang="en-US" sz="2800" b="1">
                <a:solidFill>
                  <a:srgbClr val="FF0000"/>
                </a:solidFill>
                <a:latin typeface="Arial" pitchFamily="34" charset="0"/>
                <a:cs typeface="Arial" pitchFamily="34" charset="0"/>
              </a:rPr>
              <a:t>HƯỚNG DẪN VỀ NHÀ</a:t>
            </a:r>
          </a:p>
        </p:txBody>
      </p:sp>
      <p:sp>
        <p:nvSpPr>
          <p:cNvPr id="4" name="TextBox 3"/>
          <p:cNvSpPr txBox="1"/>
          <p:nvPr/>
        </p:nvSpPr>
        <p:spPr>
          <a:xfrm>
            <a:off x="755576" y="2276872"/>
            <a:ext cx="7848872" cy="2554545"/>
          </a:xfrm>
          <a:prstGeom prst="rect">
            <a:avLst/>
          </a:prstGeom>
          <a:noFill/>
        </p:spPr>
        <p:txBody>
          <a:bodyPr wrap="square" rtlCol="0">
            <a:spAutoFit/>
          </a:bodyPr>
          <a:lstStyle/>
          <a:p>
            <a:pPr marL="285750" indent="-285750" algn="just">
              <a:buFontTx/>
              <a:buChar char="-"/>
            </a:pPr>
            <a:r>
              <a:rPr lang="en-US" sz="3200">
                <a:solidFill>
                  <a:schemeClr val="tx2"/>
                </a:solidFill>
                <a:latin typeface="Arial" pitchFamily="34" charset="0"/>
                <a:cs typeface="Arial" pitchFamily="34" charset="0"/>
              </a:rPr>
              <a:t>Học bài theo các câu hỏi ở phần luyện tập.</a:t>
            </a:r>
          </a:p>
          <a:p>
            <a:pPr marL="285750" indent="-285750" algn="just">
              <a:buFontTx/>
              <a:buChar char="-"/>
            </a:pPr>
            <a:r>
              <a:rPr lang="en-US" sz="3200">
                <a:solidFill>
                  <a:schemeClr val="tx2"/>
                </a:solidFill>
                <a:latin typeface="Arial" pitchFamily="34" charset="0"/>
                <a:cs typeface="Arial" pitchFamily="34" charset="0"/>
              </a:rPr>
              <a:t>Đọc trước bài Dự án 2: Kế hoạch nuôi dưỡng, chăm sóc vật nuôi trong gia đình.</a:t>
            </a:r>
          </a:p>
        </p:txBody>
      </p:sp>
    </p:spTree>
    <p:extLst>
      <p:ext uri="{BB962C8B-B14F-4D97-AF65-F5344CB8AC3E}">
        <p14:creationId xmlns:p14="http://schemas.microsoft.com/office/powerpoint/2010/main" val="221502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Rectangle 1"/>
          <p:cNvSpPr/>
          <p:nvPr/>
        </p:nvSpPr>
        <p:spPr>
          <a:xfrm>
            <a:off x="683568" y="188640"/>
            <a:ext cx="8064896" cy="1323439"/>
          </a:xfrm>
          <a:prstGeom prst="rect">
            <a:avLst/>
          </a:prstGeom>
        </p:spPr>
        <p:txBody>
          <a:bodyPr wrap="square">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40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821610930"/>
              </p:ext>
            </p:extLst>
          </p:nvPr>
        </p:nvGraphicFramePr>
        <p:xfrm>
          <a:off x="1439652" y="1772816"/>
          <a:ext cx="716479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96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4" y="-27384"/>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9512" y="2276872"/>
            <a:ext cx="4687437" cy="523220"/>
          </a:xfrm>
          <a:prstGeom prst="rect">
            <a:avLst/>
          </a:prstGeom>
        </p:spPr>
        <p:txBody>
          <a:bodyPr wrap="none">
            <a:spAutoFit/>
          </a:bodyPr>
          <a:lstStyle/>
          <a:p>
            <a:r>
              <a:rPr lang="de-DE" sz="2800" b="1">
                <a:latin typeface="Arial" pitchFamily="34" charset="0"/>
                <a:cs typeface="Arial" pitchFamily="34" charset="0"/>
              </a:rPr>
              <a:t>1. QUY TRÌNH CHĂN NUÔI</a:t>
            </a:r>
            <a:endParaRPr lang="en-US" sz="2800">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509120"/>
            <a:ext cx="8784976" cy="2166403"/>
          </a:xfrm>
          <a:prstGeom prst="rect">
            <a:avLst/>
          </a:prstGeom>
        </p:spPr>
      </p:pic>
      <p:sp>
        <p:nvSpPr>
          <p:cNvPr id="7" name="Rectangle 6"/>
          <p:cNvSpPr/>
          <p:nvPr/>
        </p:nvSpPr>
        <p:spPr>
          <a:xfrm>
            <a:off x="467544" y="3052117"/>
            <a:ext cx="8208912" cy="1384995"/>
          </a:xfrm>
          <a:prstGeom prst="rect">
            <a:avLst/>
          </a:prstGeom>
        </p:spPr>
        <p:txBody>
          <a:bodyPr wrap="square">
            <a:spAutoFit/>
          </a:bodyPr>
          <a:lstStyle/>
          <a:p>
            <a:pPr algn="just"/>
            <a:r>
              <a:rPr lang="vi-VN" sz="2800" dirty="0">
                <a:solidFill>
                  <a:srgbClr val="FF0000"/>
                </a:solidFill>
              </a:rPr>
              <a:t>Kể tên những công việc chăn nuôi được minh họa trong hình 11.1  và sắp xếp chúng theo thứ tự hợp lí?</a:t>
            </a:r>
            <a:endParaRPr lang="en-US" sz="2800" dirty="0">
              <a:solidFill>
                <a:srgbClr val="FF0000"/>
              </a:solidFill>
            </a:endParaRPr>
          </a:p>
        </p:txBody>
      </p:sp>
    </p:spTree>
    <p:extLst>
      <p:ext uri="{BB962C8B-B14F-4D97-AF65-F5344CB8AC3E}">
        <p14:creationId xmlns:p14="http://schemas.microsoft.com/office/powerpoint/2010/main" val="25606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4328" b="17191"/>
          <a:stretch/>
        </p:blipFill>
        <p:spPr>
          <a:xfrm>
            <a:off x="6804248" y="3075175"/>
            <a:ext cx="2255261" cy="179398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727" r="50000" b="19716"/>
          <a:stretch/>
        </p:blipFill>
        <p:spPr>
          <a:xfrm>
            <a:off x="2439646" y="3057872"/>
            <a:ext cx="2132354" cy="173928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000" r="26502" b="19716"/>
          <a:stretch/>
        </p:blipFill>
        <p:spPr>
          <a:xfrm>
            <a:off x="221673" y="3057871"/>
            <a:ext cx="2064327" cy="173928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3657" r="2057" b="19716"/>
          <a:stretch/>
        </p:blipFill>
        <p:spPr>
          <a:xfrm>
            <a:off x="4644008" y="3057871"/>
            <a:ext cx="2133600" cy="1739281"/>
          </a:xfrm>
          <a:prstGeom prst="rect">
            <a:avLst/>
          </a:prstGeom>
        </p:spPr>
      </p:pic>
      <p:sp>
        <p:nvSpPr>
          <p:cNvPr id="8" name="Rectangle 7"/>
          <p:cNvSpPr/>
          <p:nvPr/>
        </p:nvSpPr>
        <p:spPr>
          <a:xfrm>
            <a:off x="179512" y="2276872"/>
            <a:ext cx="4043928" cy="461665"/>
          </a:xfrm>
          <a:prstGeom prst="rect">
            <a:avLst/>
          </a:prstGeom>
        </p:spPr>
        <p:txBody>
          <a:bodyPr wrap="none">
            <a:spAutoFit/>
          </a:bodyPr>
          <a:lstStyle/>
          <a:p>
            <a:r>
              <a:rPr lang="de-DE" sz="2400" b="1" dirty="0">
                <a:latin typeface="Arial" pitchFamily="34" charset="0"/>
                <a:cs typeface="Arial" pitchFamily="34" charset="0"/>
              </a:rPr>
              <a:t>I. QUY TRÌNH CHĂN NUÔI</a:t>
            </a:r>
            <a:endParaRPr lang="en-US" sz="2400" dirty="0">
              <a:latin typeface="Arial" pitchFamily="34" charset="0"/>
              <a:cs typeface="Arial" pitchFamily="34" charset="0"/>
            </a:endParaRPr>
          </a:p>
        </p:txBody>
      </p:sp>
      <p:sp>
        <p:nvSpPr>
          <p:cNvPr id="9" name="TextBox 8"/>
          <p:cNvSpPr txBox="1"/>
          <p:nvPr/>
        </p:nvSpPr>
        <p:spPr>
          <a:xfrm>
            <a:off x="7087940" y="4964975"/>
            <a:ext cx="1876548" cy="1200329"/>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Tiêm phòng bệnh cho vật nuôi</a:t>
            </a:r>
            <a:endParaRPr lang="en-US" sz="2400">
              <a:solidFill>
                <a:srgbClr val="FF0000"/>
              </a:solidFill>
              <a:latin typeface="Arial" pitchFamily="34" charset="0"/>
              <a:cs typeface="Arial" pitchFamily="34" charset="0"/>
            </a:endParaRPr>
          </a:p>
        </p:txBody>
      </p:sp>
      <p:sp>
        <p:nvSpPr>
          <p:cNvPr id="12" name="TextBox 11"/>
          <p:cNvSpPr txBox="1"/>
          <p:nvPr/>
        </p:nvSpPr>
        <p:spPr>
          <a:xfrm>
            <a:off x="2411760" y="4953362"/>
            <a:ext cx="2195737" cy="830997"/>
          </a:xfrm>
          <a:prstGeom prst="rect">
            <a:avLst/>
          </a:prstGeom>
          <a:noFill/>
        </p:spPr>
        <p:txBody>
          <a:bodyPr wrap="square" rtlCol="0">
            <a:spAutoFit/>
          </a:bodyPr>
          <a:lstStyle/>
          <a:p>
            <a:pPr algn="ctr"/>
            <a:r>
              <a:rPr lang="de-DE" sz="2400">
                <a:solidFill>
                  <a:srgbClr val="FF0000"/>
                </a:solidFill>
                <a:latin typeface="Arial" pitchFamily="34" charset="0"/>
                <a:cs typeface="Arial" pitchFamily="34" charset="0"/>
              </a:rPr>
              <a:t>Chọn giống vật nuôi</a:t>
            </a:r>
            <a:endParaRPr lang="en-US" sz="2400">
              <a:solidFill>
                <a:srgbClr val="FF0000"/>
              </a:solidFill>
              <a:latin typeface="Arial" pitchFamily="34" charset="0"/>
              <a:cs typeface="Arial" pitchFamily="34" charset="0"/>
            </a:endParaRPr>
          </a:p>
        </p:txBody>
      </p:sp>
      <p:sp>
        <p:nvSpPr>
          <p:cNvPr id="13" name="TextBox 12"/>
          <p:cNvSpPr txBox="1"/>
          <p:nvPr/>
        </p:nvSpPr>
        <p:spPr>
          <a:xfrm>
            <a:off x="-36512" y="4881354"/>
            <a:ext cx="2483769" cy="461665"/>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Làm chuồng trại</a:t>
            </a:r>
            <a:endParaRPr lang="en-US" sz="2400">
              <a:solidFill>
                <a:srgbClr val="FF0000"/>
              </a:solidFill>
              <a:latin typeface="Arial" pitchFamily="34" charset="0"/>
              <a:cs typeface="Arial" pitchFamily="34" charset="0"/>
            </a:endParaRPr>
          </a:p>
        </p:txBody>
      </p:sp>
      <p:sp>
        <p:nvSpPr>
          <p:cNvPr id="14" name="TextBox 13"/>
          <p:cNvSpPr txBox="1"/>
          <p:nvPr/>
        </p:nvSpPr>
        <p:spPr>
          <a:xfrm>
            <a:off x="4680519" y="4941168"/>
            <a:ext cx="2195737" cy="1200329"/>
          </a:xfrm>
          <a:prstGeom prst="rect">
            <a:avLst/>
          </a:prstGeom>
          <a:noFill/>
        </p:spPr>
        <p:txBody>
          <a:bodyPr wrap="square" rtlCol="0">
            <a:spAutoFit/>
          </a:bodyPr>
          <a:lstStyle/>
          <a:p>
            <a:r>
              <a:rPr lang="de-DE" sz="2400">
                <a:solidFill>
                  <a:srgbClr val="FF0000"/>
                </a:solidFill>
                <a:latin typeface="Arial" pitchFamily="34" charset="0"/>
                <a:cs typeface="Arial" pitchFamily="34" charset="0"/>
              </a:rPr>
              <a:t>Nuôi dưỡng, chăm sóc cho đàn vật nuôi</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975981"/>
            <a:ext cx="1885950" cy="1885950"/>
          </a:xfrm>
          <a:prstGeom prst="rect">
            <a:avLst/>
          </a:prstGeom>
        </p:spPr>
      </p:pic>
      <p:sp>
        <p:nvSpPr>
          <p:cNvPr id="5" name="TextBox 4"/>
          <p:cNvSpPr txBox="1"/>
          <p:nvPr/>
        </p:nvSpPr>
        <p:spPr>
          <a:xfrm>
            <a:off x="2195736" y="3542299"/>
            <a:ext cx="6840760" cy="1077218"/>
          </a:xfrm>
          <a:prstGeom prst="rect">
            <a:avLst/>
          </a:prstGeom>
          <a:noFill/>
        </p:spPr>
        <p:txBody>
          <a:bodyPr wrap="square" rtlCol="0">
            <a:spAutoFit/>
          </a:bodyPr>
          <a:lstStyle/>
          <a:p>
            <a:pPr algn="just"/>
            <a:r>
              <a:rPr lang="en-US" sz="3200">
                <a:solidFill>
                  <a:srgbClr val="FF0000"/>
                </a:solidFill>
                <a:latin typeface="Arial" pitchFamily="34" charset="0"/>
                <a:cs typeface="Arial" pitchFamily="34" charset="0"/>
              </a:rPr>
              <a:t>Chọn vị trí xây dựng chuồng nuôi cần đảm bảo những tiêu chí nào ?</a:t>
            </a:r>
          </a:p>
        </p:txBody>
      </p:sp>
    </p:spTree>
    <p:extLst>
      <p:ext uri="{BB962C8B-B14F-4D97-AF65-F5344CB8AC3E}">
        <p14:creationId xmlns:p14="http://schemas.microsoft.com/office/powerpoint/2010/main" val="72135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44625"/>
            <a:ext cx="4043211" cy="2664296"/>
          </a:xfrm>
          <a:prstGeom prst="rect">
            <a:avLst/>
          </a:prstGeom>
        </p:spPr>
      </p:pic>
      <p:sp>
        <p:nvSpPr>
          <p:cNvPr id="5" name="TextBox 4"/>
          <p:cNvSpPr txBox="1"/>
          <p:nvPr/>
        </p:nvSpPr>
        <p:spPr>
          <a:xfrm>
            <a:off x="107504" y="2636912"/>
            <a:ext cx="3816424" cy="461665"/>
          </a:xfrm>
          <a:prstGeom prst="rect">
            <a:avLst/>
          </a:prstGeom>
          <a:noFill/>
        </p:spPr>
        <p:txBody>
          <a:bodyPr wrap="square" rtlCol="0">
            <a:spAutoFit/>
          </a:bodyPr>
          <a:lstStyle/>
          <a:p>
            <a:pPr algn="ctr"/>
            <a:r>
              <a:rPr lang="en-US" sz="2400">
                <a:latin typeface="Arial" pitchFamily="34" charset="0"/>
                <a:cs typeface="Arial" pitchFamily="34" charset="0"/>
              </a:rPr>
              <a:t>Cách xa đường giao thông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7" y="3140968"/>
            <a:ext cx="4032448" cy="3031549"/>
          </a:xfrm>
          <a:prstGeom prst="rect">
            <a:avLst/>
          </a:prstGeom>
        </p:spPr>
      </p:pic>
      <p:sp>
        <p:nvSpPr>
          <p:cNvPr id="7" name="TextBox 6"/>
          <p:cNvSpPr txBox="1"/>
          <p:nvPr/>
        </p:nvSpPr>
        <p:spPr>
          <a:xfrm>
            <a:off x="87465" y="6177536"/>
            <a:ext cx="3816424" cy="461665"/>
          </a:xfrm>
          <a:prstGeom prst="rect">
            <a:avLst/>
          </a:prstGeom>
          <a:noFill/>
        </p:spPr>
        <p:txBody>
          <a:bodyPr wrap="square" rtlCol="0">
            <a:spAutoFit/>
          </a:bodyPr>
          <a:lstStyle/>
          <a:p>
            <a:pPr algn="ctr"/>
            <a:r>
              <a:rPr lang="en-US" sz="2400">
                <a:latin typeface="Arial" pitchFamily="34" charset="0"/>
                <a:cs typeface="Arial" pitchFamily="34" charset="0"/>
              </a:rPr>
              <a:t>Cách xa nhà ở</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736" y="836712"/>
            <a:ext cx="4032448" cy="3137482"/>
          </a:xfrm>
          <a:prstGeom prst="rect">
            <a:avLst/>
          </a:prstGeom>
        </p:spPr>
      </p:pic>
      <p:sp>
        <p:nvSpPr>
          <p:cNvPr id="9" name="TextBox 8"/>
          <p:cNvSpPr txBox="1"/>
          <p:nvPr/>
        </p:nvSpPr>
        <p:spPr>
          <a:xfrm>
            <a:off x="4700736" y="4293096"/>
            <a:ext cx="4032448" cy="1569660"/>
          </a:xfrm>
          <a:prstGeom prst="rect">
            <a:avLst/>
          </a:prstGeom>
          <a:noFill/>
        </p:spPr>
        <p:txBody>
          <a:bodyPr wrap="square" rtlCol="0">
            <a:spAutoFit/>
          </a:bodyPr>
          <a:lstStyle/>
          <a:p>
            <a:pPr algn="just"/>
            <a:r>
              <a:rPr lang="en-US" sz="2400" dirty="0" err="1">
                <a:latin typeface="Arial" pitchFamily="34" charset="0"/>
                <a:cs typeface="Arial" pitchFamily="34" charset="0"/>
              </a:rPr>
              <a:t>Nơi</a:t>
            </a:r>
            <a:r>
              <a:rPr lang="en-US" sz="2400" dirty="0">
                <a:latin typeface="Arial" pitchFamily="34" charset="0"/>
                <a:cs typeface="Arial" pitchFamily="34" charset="0"/>
              </a:rPr>
              <a:t> </a:t>
            </a:r>
            <a:r>
              <a:rPr lang="en-US" sz="2400" dirty="0" err="1">
                <a:latin typeface="Arial" pitchFamily="34" charset="0"/>
                <a:cs typeface="Arial" pitchFamily="34" charset="0"/>
              </a:rPr>
              <a:t>chứa</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xử</a:t>
            </a:r>
            <a:r>
              <a:rPr lang="en-US" sz="2400" dirty="0">
                <a:latin typeface="Arial" pitchFamily="34" charset="0"/>
                <a:cs typeface="Arial" pitchFamily="34" charset="0"/>
              </a:rPr>
              <a:t> </a:t>
            </a:r>
            <a:r>
              <a:rPr lang="en-US" sz="2400" dirty="0" err="1">
                <a:latin typeface="Arial" pitchFamily="34" charset="0"/>
                <a:cs typeface="Arial" pitchFamily="34" charset="0"/>
              </a:rPr>
              <a:t>lí</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a:latin typeface="Arial" pitchFamily="34" charset="0"/>
                <a:cs typeface="Arial" pitchFamily="34" charset="0"/>
              </a:rPr>
              <a:t>thải</a:t>
            </a:r>
            <a:r>
              <a:rPr lang="en-US" sz="2400" dirty="0">
                <a:latin typeface="Arial" pitchFamily="34" charset="0"/>
                <a:cs typeface="Arial" pitchFamily="34" charset="0"/>
              </a:rPr>
              <a:t> </a:t>
            </a:r>
            <a:r>
              <a:rPr lang="en-US" sz="2400" dirty="0" err="1">
                <a:latin typeface="Arial" pitchFamily="34" charset="0"/>
                <a:cs typeface="Arial" pitchFamily="34" charset="0"/>
              </a:rPr>
              <a:t>đặt</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khu</a:t>
            </a:r>
            <a:r>
              <a:rPr lang="en-US" sz="2400" dirty="0">
                <a:latin typeface="Arial" pitchFamily="34" charset="0"/>
                <a:cs typeface="Arial" pitchFamily="34" charset="0"/>
              </a:rPr>
              <a:t> </a:t>
            </a:r>
            <a:r>
              <a:rPr lang="en-US" sz="2400" dirty="0" err="1">
                <a:latin typeface="Arial" pitchFamily="34" charset="0"/>
                <a:cs typeface="Arial" pitchFamily="34" charset="0"/>
              </a:rPr>
              <a:t>chăn</a:t>
            </a:r>
            <a:r>
              <a:rPr lang="en-US" sz="2400" dirty="0">
                <a:latin typeface="Arial" pitchFamily="34" charset="0"/>
                <a:cs typeface="Arial" pitchFamily="34" charset="0"/>
              </a:rPr>
              <a:t> </a:t>
            </a:r>
            <a:r>
              <a:rPr lang="en-US" sz="2400" dirty="0" err="1">
                <a:latin typeface="Arial" pitchFamily="34" charset="0"/>
                <a:cs typeface="Arial" pitchFamily="34" charset="0"/>
              </a:rPr>
              <a:t>nuôi</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cách</a:t>
            </a:r>
            <a:r>
              <a:rPr lang="en-US" sz="2400" dirty="0">
                <a:latin typeface="Arial" pitchFamily="34" charset="0"/>
                <a:cs typeface="Arial" pitchFamily="34" charset="0"/>
              </a:rPr>
              <a:t> </a:t>
            </a:r>
            <a:r>
              <a:rPr lang="en-US" sz="2400" dirty="0" err="1">
                <a:latin typeface="Arial" pitchFamily="34" charset="0"/>
                <a:cs typeface="Arial" pitchFamily="34" charset="0"/>
              </a:rPr>
              <a:t>chuồng</a:t>
            </a:r>
            <a:r>
              <a:rPr lang="en-US" sz="2400" dirty="0">
                <a:latin typeface="Arial" pitchFamily="34" charset="0"/>
                <a:cs typeface="Arial" pitchFamily="34" charset="0"/>
              </a:rPr>
              <a:t> </a:t>
            </a:r>
            <a:r>
              <a:rPr lang="en-US" sz="2400" dirty="0" err="1">
                <a:latin typeface="Arial" pitchFamily="34" charset="0"/>
                <a:cs typeface="Arial" pitchFamily="34" charset="0"/>
              </a:rPr>
              <a:t>nuôi</a:t>
            </a:r>
            <a:r>
              <a:rPr lang="en-US" sz="2400" dirty="0">
                <a:latin typeface="Arial" pitchFamily="34" charset="0"/>
                <a:cs typeface="Arial" pitchFamily="34" charset="0"/>
              </a:rPr>
              <a:t> </a:t>
            </a:r>
            <a:r>
              <a:rPr lang="en-US" sz="2400" dirty="0" err="1">
                <a:latin typeface="Arial" pitchFamily="34" charset="0"/>
                <a:cs typeface="Arial" pitchFamily="34" charset="0"/>
              </a:rPr>
              <a:t>tối</a:t>
            </a:r>
            <a:r>
              <a:rPr lang="en-US" sz="2400" dirty="0">
                <a:latin typeface="Arial" pitchFamily="34" charset="0"/>
                <a:cs typeface="Arial" pitchFamily="34" charset="0"/>
              </a:rPr>
              <a:t> </a:t>
            </a:r>
            <a:r>
              <a:rPr lang="en-US" sz="2400" dirty="0" err="1">
                <a:latin typeface="Arial" pitchFamily="34" charset="0"/>
                <a:cs typeface="Arial" pitchFamily="34" charset="0"/>
              </a:rPr>
              <a:t>thiểu</a:t>
            </a:r>
            <a:r>
              <a:rPr lang="en-US" sz="2400" dirty="0">
                <a:latin typeface="Arial" pitchFamily="34" charset="0"/>
                <a:cs typeface="Arial" pitchFamily="34" charset="0"/>
              </a:rPr>
              <a:t> 20m</a:t>
            </a:r>
          </a:p>
        </p:txBody>
      </p:sp>
    </p:spTree>
    <p:extLst>
      <p:ext uri="{BB962C8B-B14F-4D97-AF65-F5344CB8AC3E}">
        <p14:creationId xmlns:p14="http://schemas.microsoft.com/office/powerpoint/2010/main" val="211291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286000" y="692696"/>
            <a:ext cx="5670376" cy="954107"/>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11: KĨ THUẬT CHĂN NUÔI GÀ THỊT THẢ VƯỜN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31640" y="3140968"/>
            <a:ext cx="7776864" cy="954107"/>
          </a:xfrm>
          <a:prstGeom prst="rect">
            <a:avLst/>
          </a:prstGeom>
        </p:spPr>
        <p:txBody>
          <a:bodyPr wrap="square">
            <a:spAutoFit/>
          </a:bodyPr>
          <a:lstStyle/>
          <a:p>
            <a:pPr algn="just"/>
            <a:r>
              <a:rPr lang="de-DE" sz="2800">
                <a:solidFill>
                  <a:srgbClr val="FF0000"/>
                </a:solidFill>
                <a:latin typeface="Arial" pitchFamily="34" charset="0"/>
                <a:cs typeface="Arial" pitchFamily="34" charset="0"/>
              </a:rPr>
              <a:t>Để chăn nuôi hiệu quả, cần thực hiện các công việc theo quy trình như thế nào ?</a:t>
            </a:r>
            <a:endParaRPr lang="en-US" sz="2800">
              <a:solidFill>
                <a:srgbClr val="FF0000"/>
              </a:solidFill>
              <a:latin typeface="Arial" pitchFamily="34" charset="0"/>
              <a:cs typeface="Arial" pitchFamily="34" charset="0"/>
            </a:endParaRPr>
          </a:p>
        </p:txBody>
      </p:sp>
      <p:sp>
        <p:nvSpPr>
          <p:cNvPr id="5" name="Rectangle 4"/>
          <p:cNvSpPr/>
          <p:nvPr/>
        </p:nvSpPr>
        <p:spPr>
          <a:xfrm>
            <a:off x="179512" y="2276872"/>
            <a:ext cx="4043928" cy="461665"/>
          </a:xfrm>
          <a:prstGeom prst="rect">
            <a:avLst/>
          </a:prstGeom>
        </p:spPr>
        <p:txBody>
          <a:bodyPr wrap="none">
            <a:spAutoFit/>
          </a:bodyPr>
          <a:lstStyle/>
          <a:p>
            <a:r>
              <a:rPr lang="de-DE" sz="2400" b="1" dirty="0">
                <a:latin typeface="Arial" pitchFamily="34" charset="0"/>
                <a:cs typeface="Arial" pitchFamily="34" charset="0"/>
              </a:rPr>
              <a:t>I. QUY TRÌNH CHĂN NUÔI</a:t>
            </a:r>
            <a:endParaRPr lang="en-US" sz="2400" dirty="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996952"/>
            <a:ext cx="1296144" cy="1098123"/>
          </a:xfrm>
          <a:prstGeom prst="rect">
            <a:avLst/>
          </a:prstGeom>
        </p:spPr>
      </p:pic>
      <p:sp>
        <p:nvSpPr>
          <p:cNvPr id="7" name="Rectangle 6"/>
          <p:cNvSpPr/>
          <p:nvPr/>
        </p:nvSpPr>
        <p:spPr>
          <a:xfrm>
            <a:off x="755576" y="4365104"/>
            <a:ext cx="8064896" cy="1938992"/>
          </a:xfrm>
          <a:prstGeom prst="rect">
            <a:avLst/>
          </a:prstGeom>
        </p:spPr>
        <p:txBody>
          <a:bodyPr wrap="square">
            <a:spAutoFit/>
          </a:bodyPr>
          <a:lstStyle/>
          <a:p>
            <a:r>
              <a:rPr lang="de-DE" sz="2400">
                <a:latin typeface="Arial" pitchFamily="34" charset="0"/>
                <a:cs typeface="Arial" pitchFamily="34" charset="0"/>
              </a:rPr>
              <a:t>- Chuẩn bị chuồng trại và xây dựng bãi chăn thả trước khi chăn nuôi.</a:t>
            </a:r>
            <a:endParaRPr lang="en-US" sz="2400">
              <a:latin typeface="Arial" pitchFamily="34" charset="0"/>
              <a:cs typeface="Arial" pitchFamily="34" charset="0"/>
            </a:endParaRPr>
          </a:p>
          <a:p>
            <a:r>
              <a:rPr lang="de-DE" sz="2400">
                <a:latin typeface="Arial" pitchFamily="34" charset="0"/>
                <a:cs typeface="Arial" pitchFamily="34" charset="0"/>
              </a:rPr>
              <a:t>- Chọn giống và con giống.</a:t>
            </a:r>
            <a:endParaRPr lang="en-US" sz="2400">
              <a:latin typeface="Arial" pitchFamily="34" charset="0"/>
              <a:cs typeface="Arial" pitchFamily="34" charset="0"/>
            </a:endParaRPr>
          </a:p>
          <a:p>
            <a:r>
              <a:rPr lang="de-DE" sz="2400">
                <a:latin typeface="Arial" pitchFamily="34" charset="0"/>
                <a:cs typeface="Arial" pitchFamily="34" charset="0"/>
              </a:rPr>
              <a:t>- Nuôi dưỡng, chăm sóc và phòng, trị bệnh cho đàn vật nuôi.</a:t>
            </a:r>
            <a:endParaRPr lang="en-US" sz="2400">
              <a:latin typeface="Arial" pitchFamily="34" charset="0"/>
              <a:cs typeface="Arial" pitchFamily="34"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6631"/>
          <a:stretch/>
        </p:blipFill>
        <p:spPr>
          <a:xfrm>
            <a:off x="0" y="0"/>
            <a:ext cx="9144000" cy="1413164"/>
          </a:xfrm>
          <a:prstGeom prst="rect">
            <a:avLst/>
          </a:prstGeom>
        </p:spPr>
      </p:pic>
      <p:sp>
        <p:nvSpPr>
          <p:cNvPr id="3" name="Rectangle 2"/>
          <p:cNvSpPr/>
          <p:nvPr/>
        </p:nvSpPr>
        <p:spPr>
          <a:xfrm>
            <a:off x="2286000" y="260648"/>
            <a:ext cx="5670376" cy="954107"/>
          </a:xfrm>
          <a:prstGeom prst="rect">
            <a:avLst/>
          </a:prstGeom>
        </p:spPr>
        <p:txBody>
          <a:bodyPr wrap="square">
            <a:spAutoFit/>
          </a:bodyPr>
          <a:lstStyle/>
          <a:p>
            <a:pPr algn="ctr"/>
            <a:r>
              <a:rPr lang="en-US" sz="2800" b="1">
                <a:solidFill>
                  <a:srgbClr val="FF0000"/>
                </a:solidFill>
                <a:latin typeface="Arial" pitchFamily="34" charset="0"/>
                <a:cs typeface="Arial" pitchFamily="34" charset="0"/>
              </a:rPr>
              <a:t>BÀI 11: KĨ THUẬT CHĂN NUÔI GÀ THỊT THẢ VƯỜN </a:t>
            </a:r>
            <a:endParaRPr lang="en-US" sz="2800">
              <a:solidFill>
                <a:srgbClr val="FF0000"/>
              </a:solidFill>
              <a:latin typeface="Arial" pitchFamily="34" charset="0"/>
              <a:cs typeface="Arial" pitchFamily="34" charset="0"/>
            </a:endParaRPr>
          </a:p>
        </p:txBody>
      </p:sp>
      <p:sp>
        <p:nvSpPr>
          <p:cNvPr id="4" name="Rectangle 3"/>
          <p:cNvSpPr/>
          <p:nvPr/>
        </p:nvSpPr>
        <p:spPr>
          <a:xfrm>
            <a:off x="179512" y="1412776"/>
            <a:ext cx="6195927" cy="523220"/>
          </a:xfrm>
          <a:prstGeom prst="rect">
            <a:avLst/>
          </a:prstGeom>
        </p:spPr>
        <p:txBody>
          <a:bodyPr wrap="none">
            <a:spAutoFit/>
          </a:bodyPr>
          <a:lstStyle/>
          <a:p>
            <a:r>
              <a:rPr lang="de-DE" sz="2800" b="1" dirty="0">
                <a:latin typeface="Arial" pitchFamily="34" charset="0"/>
                <a:cs typeface="Arial" pitchFamily="34" charset="0"/>
              </a:rPr>
              <a:t>II. CHĂN NUÔI GÀ THỊT THẢ VƯỜN</a:t>
            </a:r>
            <a:endParaRPr lang="en-US" sz="2800" dirty="0">
              <a:latin typeface="Arial" pitchFamily="34" charset="0"/>
              <a:cs typeface="Arial" pitchFamily="34" charset="0"/>
            </a:endParaRPr>
          </a:p>
        </p:txBody>
      </p:sp>
      <p:sp>
        <p:nvSpPr>
          <p:cNvPr id="5" name="Rectangle 4"/>
          <p:cNvSpPr/>
          <p:nvPr/>
        </p:nvSpPr>
        <p:spPr>
          <a:xfrm>
            <a:off x="611560" y="1844824"/>
            <a:ext cx="4823806" cy="523220"/>
          </a:xfrm>
          <a:prstGeom prst="rect">
            <a:avLst/>
          </a:prstGeom>
        </p:spPr>
        <p:txBody>
          <a:bodyPr wrap="square">
            <a:spAutoFit/>
          </a:bodyPr>
          <a:lstStyle/>
          <a:p>
            <a:r>
              <a:rPr lang="de-DE" sz="2800" b="1" dirty="0">
                <a:solidFill>
                  <a:srgbClr val="FF0000"/>
                </a:solidFill>
                <a:latin typeface="Arial" pitchFamily="34" charset="0"/>
                <a:cs typeface="Arial" pitchFamily="34" charset="0"/>
              </a:rPr>
              <a:t>1. Chuẩn bị chuồng trại</a:t>
            </a:r>
            <a:endParaRPr lang="en-US" sz="2800" dirty="0">
              <a:solidFill>
                <a:srgbClr val="FF0000"/>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4306928"/>
            <a:ext cx="9036496" cy="2506448"/>
          </a:xfrm>
          <a:prstGeom prst="rect">
            <a:avLst/>
          </a:prstGeom>
        </p:spPr>
      </p:pic>
      <p:sp>
        <p:nvSpPr>
          <p:cNvPr id="7" name="Rectangle 6"/>
          <p:cNvSpPr/>
          <p:nvPr/>
        </p:nvSpPr>
        <p:spPr>
          <a:xfrm>
            <a:off x="1583160" y="2548061"/>
            <a:ext cx="7381328" cy="1384995"/>
          </a:xfrm>
          <a:prstGeom prst="rect">
            <a:avLst/>
          </a:prstGeom>
        </p:spPr>
        <p:txBody>
          <a:bodyPr wrap="square">
            <a:spAutoFit/>
          </a:bodyPr>
          <a:lstStyle/>
          <a:p>
            <a:r>
              <a:rPr lang="de-DE" sz="2800">
                <a:latin typeface="Arial" pitchFamily="34" charset="0"/>
                <a:cs typeface="Arial" pitchFamily="34" charset="0"/>
              </a:rPr>
              <a:t>Hãy nêu yêu cầu của chuồng trại nuôi gà thể hiện trong mỗi trường hợp được minh họa ở hình 11.2.</a:t>
            </a:r>
            <a:endParaRPr lang="en-US" sz="2800">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25" y="2348880"/>
            <a:ext cx="1383531" cy="1627992"/>
          </a:xfrm>
          <a:prstGeom prst="rect">
            <a:avLst/>
          </a:prstGeom>
        </p:spPr>
      </p:pic>
    </p:spTree>
    <p:extLst>
      <p:ext uri="{BB962C8B-B14F-4D97-AF65-F5344CB8AC3E}">
        <p14:creationId xmlns:p14="http://schemas.microsoft.com/office/powerpoint/2010/main" val="815285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1524</Words>
  <Application>Microsoft Office PowerPoint</Application>
  <PresentationFormat>On-screen Show (4:3)</PresentationFormat>
  <Paragraphs>113</Paragraphs>
  <Slides>24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Times New Roman</vt:lpstr>
      <vt:lpstr>Trebuchet MS</vt:lpstr>
      <vt:lpstr>Wingdings 3</vt:lpstr>
      <vt:lpstr>Office Theme</vt:lpstr>
      <vt:lpstr>Facet</vt:lpstr>
      <vt:lpstr>CÔNG NGHỆ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Ut Dau</cp:lastModifiedBy>
  <cp:revision>39</cp:revision>
  <dcterms:created xsi:type="dcterms:W3CDTF">2022-07-31T13:34:17Z</dcterms:created>
  <dcterms:modified xsi:type="dcterms:W3CDTF">2023-03-15T05:08:39Z</dcterms:modified>
</cp:coreProperties>
</file>