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57" r:id="rId5"/>
    <p:sldId id="273" r:id="rId6"/>
    <p:sldId id="271" r:id="rId7"/>
    <p:sldId id="272" r:id="rId8"/>
    <p:sldId id="259" r:id="rId9"/>
    <p:sldId id="270" r:id="rId10"/>
    <p:sldId id="260" r:id="rId11"/>
    <p:sldId id="274" r:id="rId12"/>
    <p:sldId id="261" r:id="rId13"/>
    <p:sldId id="275" r:id="rId14"/>
    <p:sldId id="262" r:id="rId15"/>
    <p:sldId id="263" r:id="rId16"/>
    <p:sldId id="276" r:id="rId17"/>
    <p:sldId id="264" r:id="rId18"/>
    <p:sldId id="265" r:id="rId19"/>
    <p:sldId id="277" r:id="rId20"/>
    <p:sldId id="26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4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3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2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E017A-5693-4937-A3B8-C2FC5046C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37B6A8-B738-4BFE-8DFE-6654EA894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81CAE-A09C-4F1B-A51F-462500865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079CE-A9A6-40A6-AE13-ED910FD0B59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07D45-77DB-47BE-B1E2-FA3B28D1E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34DFA-E261-4D9E-8AE1-39BDDE07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0F4A-B66D-44A7-A99A-F3FE10296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49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C4F76-40D6-4DB2-AF60-BE0F3E6D2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75F980-1D05-4D5E-9DB6-4BE267394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62F3F-D99D-4D0F-8A2B-62D2655D2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079CE-A9A6-40A6-AE13-ED910FD0B59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F76E4-2200-4D15-95D9-DAC844227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2FCE4-7D0E-4BC4-9F9C-C8E268099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0F4A-B66D-44A7-A99A-F3FE10296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96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B7A968-62F5-4209-8AED-D9B911D866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0E70A-E3BE-40E2-BCD1-6A2210B62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D7AB6-228C-4DC0-A21B-39A1E6E0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079CE-A9A6-40A6-AE13-ED910FD0B59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C2007-D4AE-4AF8-AEF2-F50AB06BE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F2B58-6F13-4490-9BE7-BE97F69BB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0F4A-B66D-44A7-A99A-F3FE10296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53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7AE47-0CCE-4222-B200-77ABB356D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8A44F-D820-47C0-89C1-999C11189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45536-0BD5-46D2-AB2A-5EB08177A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079CE-A9A6-40A6-AE13-ED910FD0B59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8210B-6C48-4E74-9D4F-A28BEB99C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4D551-D13E-4765-8393-DE62C4408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0F4A-B66D-44A7-A99A-F3FE10296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6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12E32-B970-4D17-A045-FB302E7B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BEF98-E7B8-4828-9E95-155BE6804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78B89-CB9F-46E0-B5C1-D519BBAC5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079CE-A9A6-40A6-AE13-ED910FD0B59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44E3E-C74D-420D-A84D-48A94D23A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BCC0E-9080-42BB-8C63-F433D934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0F4A-B66D-44A7-A99A-F3FE10296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5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88A78-0B02-49DC-AE0F-9DCA8FDB2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61BF5-7F4B-4523-B859-F2F669A92D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14D12-544C-4F71-B1F9-C17B5B310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A831A-23E8-40DF-A616-6E3808258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079CE-A9A6-40A6-AE13-ED910FD0B59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E553DA-06AE-4927-8C32-427BFB50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04AE3C-EFD4-4048-A1DC-9622E8D52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0F4A-B66D-44A7-A99A-F3FE10296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12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E7DDB-6AF0-4748-926F-AFC1C6191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E70A-E12C-4CAB-BC42-B9BBC7D19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0E2B2-3E09-4D00-A40C-3544FF6E9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5C00E3-780B-4B53-AC6B-A5764C632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1E3A7D-C4F0-4982-94D0-19C46BD82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15E8A3-E937-4B6E-A086-F86DD54F8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079CE-A9A6-40A6-AE13-ED910FD0B59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A28A19-6770-4525-8B98-9AB5F21D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BCCF72-6BB3-4B55-91D1-802CFF73E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0F4A-B66D-44A7-A99A-F3FE10296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07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EFFA3-B112-4DCD-AB79-EBBC1BE70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7CEF53-639F-4C99-9F1E-5AD90EE4F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079CE-A9A6-40A6-AE13-ED910FD0B59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D1960-B617-4507-A6DB-BD92BF6CE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375E7-EFB7-4FA5-A718-6C32FB8C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0F4A-B66D-44A7-A99A-F3FE10296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26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B1E591-FAEB-40BF-B8E3-830B2F2A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079CE-A9A6-40A6-AE13-ED910FD0B59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6FBF4B-6556-4BCC-B2C5-934768724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29372-2BB4-4F5D-AB64-A3D1621F2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0F4A-B66D-44A7-A99A-F3FE10296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30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05C61-EF3D-4499-99D3-43D0658C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2554A-B13F-4751-A37C-52D3C33D1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C2525-30F0-499A-BE70-A2086178B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00B35F-9A81-48CB-A847-45CCB2895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079CE-A9A6-40A6-AE13-ED910FD0B59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B5FD0-96D9-404B-A8A7-0DB806851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0312E-5956-484D-B48B-CE6181319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0F4A-B66D-44A7-A99A-F3FE10296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9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8E403-FEB3-4947-8005-BAA0BB169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135B93-B71B-4470-A6C7-3323C679C2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2EE14-35A0-4598-BA65-F3FDA74DB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6597A6-0A8B-4975-9844-94C31BDCF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079CE-A9A6-40A6-AE13-ED910FD0B59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D3D1C1-8149-4996-8B38-2CCDBE398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0CF37-0227-4B5B-9847-E7E40DCC7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0F4A-B66D-44A7-A99A-F3FE10296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37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B0D426-33E3-420F-BAFB-3AAB9BE82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2CB0F-D5F5-44AA-B233-32D6BE640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D5148-22C0-41AD-97F6-9BC72FABD6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079CE-A9A6-40A6-AE13-ED910FD0B59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80C7F-F388-49E9-A5A6-6280B50BA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71814-83C7-415A-9346-30E4A3820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30F4A-B66D-44A7-A99A-F3FE10296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6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gnets floating in the dark">
            <a:extLst>
              <a:ext uri="{FF2B5EF4-FFF2-40B4-BE49-F238E27FC236}">
                <a16:creationId xmlns:a16="http://schemas.microsoft.com/office/drawing/2014/main" id="{4FAD7584-7BE5-466C-A6FD-B2FA29CBC52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" y="3714044"/>
            <a:ext cx="5079776" cy="3143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ABFEE7-A9B0-49C2-926F-C8AC747266EE}"/>
              </a:ext>
            </a:extLst>
          </p:cNvPr>
          <p:cNvSpPr txBox="1"/>
          <p:nvPr/>
        </p:nvSpPr>
        <p:spPr>
          <a:xfrm>
            <a:off x="3709135" y="469716"/>
            <a:ext cx="57116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C88158-C906-4BFE-B261-8AE458F556FC}"/>
              </a:ext>
            </a:extLst>
          </p:cNvPr>
          <p:cNvSpPr txBox="1"/>
          <p:nvPr/>
        </p:nvSpPr>
        <p:spPr>
          <a:xfrm>
            <a:off x="119494" y="1976534"/>
            <a:ext cx="120725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VỚI CỘNG ĐỒNG</a:t>
            </a:r>
          </a:p>
        </p:txBody>
      </p:sp>
    </p:spTree>
    <p:extLst>
      <p:ext uri="{BB962C8B-B14F-4D97-AF65-F5344CB8AC3E}">
        <p14:creationId xmlns:p14="http://schemas.microsoft.com/office/powerpoint/2010/main" val="411942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26BCC51-B68C-48A7-A008-782C31E1C6A9}"/>
              </a:ext>
            </a:extLst>
          </p:cNvPr>
          <p:cNvSpPr txBox="1"/>
          <p:nvPr/>
        </p:nvSpPr>
        <p:spPr>
          <a:xfrm>
            <a:off x="798490" y="247601"/>
            <a:ext cx="10349201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 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139F8-9DF0-4C1A-BABA-87EEF4DF5A9B}"/>
              </a:ext>
            </a:extLst>
          </p:cNvPr>
          <p:cNvSpPr txBox="1"/>
          <p:nvPr/>
        </p:nvSpPr>
        <p:spPr>
          <a:xfrm>
            <a:off x="605306" y="890474"/>
            <a:ext cx="12099235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750"/>
              </a:spcBef>
              <a:spcAft>
                <a:spcPts val="12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dè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bỉu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4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18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9187425-DB92-4D4B-AABD-405511E0ED96}"/>
              </a:ext>
            </a:extLst>
          </p:cNvPr>
          <p:cNvSpPr txBox="1"/>
          <p:nvPr/>
        </p:nvSpPr>
        <p:spPr>
          <a:xfrm>
            <a:off x="427292" y="271949"/>
            <a:ext cx="9981063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9C49D9-AE9A-47D8-96BE-B4F511A9D6DF}"/>
              </a:ext>
            </a:extLst>
          </p:cNvPr>
          <p:cNvSpPr txBox="1"/>
          <p:nvPr/>
        </p:nvSpPr>
        <p:spPr>
          <a:xfrm>
            <a:off x="2009086" y="1862203"/>
            <a:ext cx="8452514" cy="33239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592FEB93-83A0-4638-B519-4A1E7D94E556}"/>
              </a:ext>
            </a:extLst>
          </p:cNvPr>
          <p:cNvSpPr/>
          <p:nvPr/>
        </p:nvSpPr>
        <p:spPr>
          <a:xfrm>
            <a:off x="869246" y="1255233"/>
            <a:ext cx="809765" cy="1862017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4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2022/0921/screenshot-2022-09-21-143650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64" y="991673"/>
            <a:ext cx="7753082" cy="586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E02770-5A9A-496C-9721-16E2B1762026}"/>
              </a:ext>
            </a:extLst>
          </p:cNvPr>
          <p:cNvSpPr txBox="1"/>
          <p:nvPr/>
        </p:nvSpPr>
        <p:spPr>
          <a:xfrm>
            <a:off x="384588" y="266522"/>
            <a:ext cx="11206397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5 phút đếm ngược nhạc vui vẻ hào hứng cho hoạt động nhó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2647" y="953037"/>
            <a:ext cx="1081825" cy="73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8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65AF108-AEEF-49B0-BAD4-E75D14384C36}"/>
              </a:ext>
            </a:extLst>
          </p:cNvPr>
          <p:cNvSpPr txBox="1"/>
          <p:nvPr/>
        </p:nvSpPr>
        <p:spPr>
          <a:xfrm>
            <a:off x="756987" y="487822"/>
            <a:ext cx="9649143" cy="57800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29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ptagon 3">
            <a:extLst>
              <a:ext uri="{FF2B5EF4-FFF2-40B4-BE49-F238E27FC236}">
                <a16:creationId xmlns:a16="http://schemas.microsoft.com/office/drawing/2014/main" id="{E49AB18B-593F-4BD0-B94E-E0227C6DAE10}"/>
              </a:ext>
            </a:extLst>
          </p:cNvPr>
          <p:cNvSpPr/>
          <p:nvPr/>
        </p:nvSpPr>
        <p:spPr>
          <a:xfrm>
            <a:off x="0" y="399433"/>
            <a:ext cx="11834191" cy="5724938"/>
          </a:xfrm>
          <a:prstGeom prst="heptagon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62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2C9501-F1A3-4BFE-B4FA-E43E9CC98A9E}"/>
              </a:ext>
            </a:extLst>
          </p:cNvPr>
          <p:cNvSpPr txBox="1"/>
          <p:nvPr/>
        </p:nvSpPr>
        <p:spPr>
          <a:xfrm>
            <a:off x="1017432" y="2211820"/>
            <a:ext cx="102258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750"/>
              </a:spcBef>
              <a:spcAft>
                <a:spcPts val="1200"/>
              </a:spcAft>
            </a:pP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19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963BD6D-00B1-4398-913B-99CD578C9983}"/>
              </a:ext>
            </a:extLst>
          </p:cNvPr>
          <p:cNvSpPr/>
          <p:nvPr/>
        </p:nvSpPr>
        <p:spPr>
          <a:xfrm>
            <a:off x="515156" y="347728"/>
            <a:ext cx="11307650" cy="3490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“Sao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!”.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E2024-C0B6-4401-A2F8-095D72E1B92B}"/>
              </a:ext>
            </a:extLst>
          </p:cNvPr>
          <p:cNvSpPr txBox="1"/>
          <p:nvPr/>
        </p:nvSpPr>
        <p:spPr>
          <a:xfrm>
            <a:off x="1133341" y="3985769"/>
            <a:ext cx="10504867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Thuý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Arrow: Curved Right 11">
            <a:extLst>
              <a:ext uri="{FF2B5EF4-FFF2-40B4-BE49-F238E27FC236}">
                <a16:creationId xmlns:a16="http://schemas.microsoft.com/office/drawing/2014/main" id="{1FC9AC54-74B7-4699-8E20-124CC87BBD0E}"/>
              </a:ext>
            </a:extLst>
          </p:cNvPr>
          <p:cNvSpPr/>
          <p:nvPr/>
        </p:nvSpPr>
        <p:spPr>
          <a:xfrm>
            <a:off x="158391" y="3712335"/>
            <a:ext cx="900752" cy="1801504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3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86E72D4-01E0-4CE2-BFD3-BD629692E724}"/>
              </a:ext>
            </a:extLst>
          </p:cNvPr>
          <p:cNvSpPr txBox="1"/>
          <p:nvPr/>
        </p:nvSpPr>
        <p:spPr>
          <a:xfrm>
            <a:off x="167425" y="157873"/>
            <a:ext cx="11822806" cy="2632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 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hiphop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F59DC3-415A-47E6-A861-5A4DD28ACB24}"/>
              </a:ext>
            </a:extLst>
          </p:cNvPr>
          <p:cNvSpPr txBox="1"/>
          <p:nvPr/>
        </p:nvSpPr>
        <p:spPr>
          <a:xfrm>
            <a:off x="406399" y="3808470"/>
            <a:ext cx="11422743" cy="2677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2D24880-2B04-4B87-8C28-658E72C7F494}"/>
              </a:ext>
            </a:extLst>
          </p:cNvPr>
          <p:cNvSpPr/>
          <p:nvPr/>
        </p:nvSpPr>
        <p:spPr>
          <a:xfrm>
            <a:off x="5093215" y="2817504"/>
            <a:ext cx="818865" cy="118735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1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3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1550458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21: GIAO TIẾP, ỨNG XỬ CÓ VĂN HOÁ VÀ TÔN TRỌNG SỰ KHÁC BIỆT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203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789CD8E-60F2-44A6-A264-55BBD3E8035F}"/>
              </a:ext>
            </a:extLst>
          </p:cNvPr>
          <p:cNvSpPr txBox="1"/>
          <p:nvPr/>
        </p:nvSpPr>
        <p:spPr>
          <a:xfrm>
            <a:off x="795306" y="861143"/>
            <a:ext cx="9817289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69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17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ạt động 1">
            <a:extLst>
              <a:ext uri="{FF2B5EF4-FFF2-40B4-BE49-F238E27FC236}">
                <a16:creationId xmlns:a16="http://schemas.microsoft.com/office/drawing/2014/main" id="{CC0DBC7A-9D2E-4BBB-83CB-26DECAC9D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33" y="282222"/>
            <a:ext cx="8284378" cy="624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893D90E-F633-40BB-ADE2-87FC8BDEC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244" y="856047"/>
            <a:ext cx="2912534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90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ạt động 1">
            <a:extLst>
              <a:ext uri="{FF2B5EF4-FFF2-40B4-BE49-F238E27FC236}">
                <a16:creationId xmlns:a16="http://schemas.microsoft.com/office/drawing/2014/main" id="{CC0DBC7A-9D2E-4BBB-83CB-26DECAC9D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33" y="282222"/>
            <a:ext cx="8284378" cy="624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893D90E-F633-40BB-ADE2-87FC8BDEC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244" y="455939"/>
            <a:ext cx="291253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tranh1,2,3.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14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ạt động 1">
            <a:extLst>
              <a:ext uri="{FF2B5EF4-FFF2-40B4-BE49-F238E27FC236}">
                <a16:creationId xmlns:a16="http://schemas.microsoft.com/office/drawing/2014/main" id="{CC0DBC7A-9D2E-4BBB-83CB-26DECAC9D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33" y="282222"/>
            <a:ext cx="8284378" cy="624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375" y="318758"/>
            <a:ext cx="353310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907D97-8DED-42F8-9946-CD35788CA743}"/>
              </a:ext>
            </a:extLst>
          </p:cNvPr>
          <p:cNvSpPr txBox="1"/>
          <p:nvPr/>
        </p:nvSpPr>
        <p:spPr>
          <a:xfrm>
            <a:off x="142613" y="2068399"/>
            <a:ext cx="3527866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34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ạt động 1">
            <a:extLst>
              <a:ext uri="{FF2B5EF4-FFF2-40B4-BE49-F238E27FC236}">
                <a16:creationId xmlns:a16="http://schemas.microsoft.com/office/drawing/2014/main" id="{CC0DBC7A-9D2E-4BBB-83CB-26DECAC9D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33" y="282222"/>
            <a:ext cx="8284378" cy="624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375" y="318758"/>
            <a:ext cx="353310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ylinder 14">
            <a:extLst>
              <a:ext uri="{FF2B5EF4-FFF2-40B4-BE49-F238E27FC236}">
                <a16:creationId xmlns:a16="http://schemas.microsoft.com/office/drawing/2014/main" id="{02323385-6C92-4E48-BCD9-D7FCF4A869BA}"/>
              </a:ext>
            </a:extLst>
          </p:cNvPr>
          <p:cNvSpPr/>
          <p:nvPr/>
        </p:nvSpPr>
        <p:spPr>
          <a:xfrm>
            <a:off x="398753" y="1704621"/>
            <a:ext cx="2283090" cy="3832823"/>
          </a:xfrm>
          <a:prstGeom prst="ca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23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oạt động 1">
            <a:extLst>
              <a:ext uri="{FF2B5EF4-FFF2-40B4-BE49-F238E27FC236}">
                <a16:creationId xmlns:a16="http://schemas.microsoft.com/office/drawing/2014/main" id="{CC0DBC7A-9D2E-4BBB-83CB-26DECAC9D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23" y="90311"/>
            <a:ext cx="8284378" cy="636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2D6EB7-D026-4BE5-B25E-04FBA6FDA502}"/>
              </a:ext>
            </a:extLst>
          </p:cNvPr>
          <p:cNvSpPr txBox="1"/>
          <p:nvPr/>
        </p:nvSpPr>
        <p:spPr>
          <a:xfrm>
            <a:off x="1688424" y="-98051"/>
            <a:ext cx="9024731" cy="32465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3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ạt động 1">
            <a:extLst>
              <a:ext uri="{FF2B5EF4-FFF2-40B4-BE49-F238E27FC236}">
                <a16:creationId xmlns:a16="http://schemas.microsoft.com/office/drawing/2014/main" id="{CC0DBC7A-9D2E-4BBB-83CB-26DECAC9D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474" y="114796"/>
            <a:ext cx="8284378" cy="655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9194" y="803684"/>
            <a:ext cx="32626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750"/>
              </a:spcBef>
              <a:spcAft>
                <a:spcPts val="120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66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949</Words>
  <Application>Microsoft Office PowerPoint</Application>
  <PresentationFormat>Widescreen</PresentationFormat>
  <Paragraphs>55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TIẾT 21: GIAO TIẾP, ỨNG XỬ CÓ VĂN HOÁ VÀ TÔN TRỌNG SỰ KHÁC BIỆT</vt:lpstr>
      <vt:lpstr>I. Nhận diện hành vi giao tiếp, ứng xử có văn hoá và tôn trọng sự khác biệt.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Tìm hiểu những hành vi giao tiếp, ứng xử có văn hoá và tôn trọng sự  khác biệt.</vt:lpstr>
      <vt:lpstr>PowerPoint Presentation</vt:lpstr>
      <vt:lpstr>PowerPoint Presentation</vt:lpstr>
      <vt:lpstr>PowerPoint Presentation</vt:lpstr>
      <vt:lpstr>PowerPoint Presentation</vt:lpstr>
      <vt:lpstr>III. Sắm vai thể hiện cách ứng xử có văn hoá và tôn trọng sự khác biệt</vt:lpstr>
      <vt:lpstr>PowerPoint Presentation</vt:lpstr>
      <vt:lpstr>PowerPoint Presentation</vt:lpstr>
      <vt:lpstr>IV. Thực hiện hành vi giao tiếp, ứng xử có văn hoá và tôn trọng sự khác biệt của người khác.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22</cp:revision>
  <dcterms:created xsi:type="dcterms:W3CDTF">2025-01-13T07:20:18Z</dcterms:created>
  <dcterms:modified xsi:type="dcterms:W3CDTF">2025-02-11T14:58:33Z</dcterms:modified>
</cp:coreProperties>
</file>