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268" r:id="rId15"/>
    <p:sldId id="33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33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3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35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36" r:id="rId5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11A4-D832-24F3-4552-6ED61C4A8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F5CBD-A549-4D77-B6FB-6E1AC8D30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3EBC8-A837-1C4E-195A-8ACD3CF7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277F-09B8-3759-C6E8-190E8108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54CA3-6A05-3612-79BE-CE112240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8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7FA9-7939-1D01-222A-52D87003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2CB4E-7F50-D754-ACA5-87A2214A7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79E92-3B73-2B82-B8C1-30531003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DE50C-1AD7-8635-0673-7B1F8128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77C6E-3D74-2F68-D9E8-F3EBB5E8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0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E9845-EAF3-D519-9D79-7A4E01788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C7080-A68D-86DB-AF8B-C63382D64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F90C7-DF13-FC74-C913-280A1A6A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91401-0E37-04FC-28EC-12D935C4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31E1-5474-9F08-8E18-3B43CA8E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D133-DB92-458E-9229-C1F8AEDC53DA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 zalo 0969325896 để tải file đủ hiệu ứng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3F4C-AE2E-4B2D-A39C-612B8FCDEB16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 zalo 0969325896 để tải file đủ hiệu ứng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4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E08C-C982-4CD2-8C5E-DE24E00DA045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 zalo 0969325896 để tải file đủ hiệu ứng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3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BB2A-B6E8-47CD-8EFF-2AA1998213E5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 zalo 0969325896 để tải file đủ hiệu ứng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7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F235-0CDD-4774-8B24-021CC4836719}" type="datetime1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 zalo 0969325896 để tải file đủ hiệu ứng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5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DFFA-ECB0-4D47-B9DB-4625F9677D4F}" type="datetime1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 zalo 0969325896 để tải file đủ hiệu ứng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CA36-E8E1-4965-B99E-A5E76F387434}" type="datetime1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 zalo 0969325896 để tải file đủ hiệu ứng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14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914-8C3D-4464-90C6-35551808DD13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 zalo 0969325896 để tải file đủ hiệu ứng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BC8E-194F-BC22-0187-950C4D18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FFC65-5791-6871-4D3B-FD16CEDC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2DF6E-D72F-185B-2362-6839EFE9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7EAD1-89B6-BA04-B471-589946C4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DB3C-FB5E-C001-C2D5-20145E64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42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EBBF-131E-42ED-9377-5F5B4DFC5960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 zalo 0969325896 để tải file đủ hiệu ứng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98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2DF7-BAA4-4E52-9FA9-49E50B1B6936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 zalo 0969325896 để tải file đủ hiệu ứng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0259-5E3C-4A8C-A577-D033290427FE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 zalo 0969325896 để tải file đủ hiệu ứng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C53C-BFB2-F61F-C470-BD9BA44A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93DEE-402F-A974-D7E7-EAE8C5D1B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0FB4E-0B48-826E-FAA9-618A8613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5E1A2-CAFB-EA15-FBB9-CA4B62EF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E937C-D44A-86BC-6D04-570300DE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CAF6-3B2E-45E0-26B1-75E41D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DABC-E243-D626-24E3-B5B675A31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CE4C8-612D-1992-74D6-2992A12BE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0AA67-4472-85A3-DB7A-6988FC85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57D5A-F4C8-5653-D53D-C77C39A6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6A418-BBFC-A629-205A-3AF17C37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1720-71D3-AAB7-AC8E-39C06CC9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68225-5B57-0A90-C95C-2A96AE695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E3A0A-34A1-F207-AEF3-C8C81EE6D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87BC4-5AE2-5532-ACD2-0DDCDD153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9C9F0-6269-5EB8-301E-A8B55A3A6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8CD54-96A9-E626-674B-F42EF0A7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A1267-6348-F36E-6B71-655A92E3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1CFBE-979A-42CD-8961-4D2F5104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0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FAE6-6DC5-C43D-0BC9-55F32CEC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9D6BE-0C57-1411-3F66-3F2F36B0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7BF06-3629-8EC6-1BF4-318E093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891F7-2FBE-D40C-CBF2-F87C51DB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2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32B8E-946A-C97C-91D5-5A222AF1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909C3-4A8E-A0B2-046A-9451788A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1B028-4423-DC75-A563-534A054A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3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FDF3-FB88-340A-B907-F2EF5557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9869-4D41-3043-22E8-760E89F89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DF948-A735-2FE2-26A3-F1FF7C85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F0757-FAA9-060A-AA17-82527EFD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F4242-66E4-FEFC-1A6E-21AAC64A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3ECB2-13C3-F7D6-F6F4-67CC3AC8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2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F4FD-8B94-862F-E632-703215F0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9CD51-DBF0-A980-B252-1C438F1B0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61499-3A9E-7DE6-0287-AF45EEEA3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D6774-D355-9F8E-A75B-CBBCFE23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13C8A-7A00-4EF1-0F06-9B488D47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FB027-D725-5D35-B714-B804F217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3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8BB3-8F61-EA03-B4EA-89BBAFA3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04AE9-7DCB-3A8D-C37A-7FFD2CBE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DEE9B-5D9D-845F-BE62-538D844DF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08699-466B-43B1-A108-27971326D26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DDB63-9991-6572-4407-F1F03EE83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0813-A091-3828-4588-45B67C159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92B7-2160-438F-BC42-6BF1352D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83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145D-FD1A-4BB5-9EF1-EB3D4194A4D0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LH zalo 0969325896 để tải file đủ hiệu ứng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0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F89A987-2C21-013B-1DA6-3CF2BA82E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7F241C-20E8-B4B4-FA1D-C339F69C6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68" y="4739803"/>
            <a:ext cx="1381465" cy="13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9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B984A19-207D-4D7B-F45A-77E3CF203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3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00AC687D-98D6-57A1-06D1-7A389D9CC3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5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74F9E95-8233-5429-E653-29F9EC5B9B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6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D1D1CE3-D89F-D2BC-13C9-2020CF4AAF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6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https://tailieugiaovien.edu.vn/subject_lesson/cong-dan-8/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7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5DC9204-47FC-8A0B-201B-A78B534F83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1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2C8D206-023E-4C13-9B43-9EF645F400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7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E58142F-16D1-4142-ED6C-78D603F2D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0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F2AD76D-7E2C-27D3-0D22-990C3D87E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1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7AEAB51-4727-8676-E35D-0275AC4E0D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AECF130-D35E-3ED3-B672-305F2ACC1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3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6D4814F6-42BD-BB50-A879-CBFA418BAB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5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2A0A034-6915-9BDC-0DE3-8463940AC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8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11B1500-AD43-3563-89A6-5971AA894A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37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https://tailieugiaovien.edu.vn/subject_lesson/cong-dan-8/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7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0DC0A3E-C4F0-E863-9FF5-C0017B4D1E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2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537C713-8AC2-0E48-E062-4610B61AA7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71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4B3533F-2816-C1A8-FDA3-0F5E3E028B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C3F2186-1273-4B61-7916-B11F7DA5A7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95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49A3F51-E3FA-F79E-84FE-632AF234CF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86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584F503-083C-B810-6C8F-CF2F1D0F6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EB754EC-9E95-5975-18C3-D62A3C97D2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97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026DEC0-343C-4CAA-1BB8-40FA0C42C6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02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874895B-BCF3-834B-023A-C192A04523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07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https://tailieugiaovien.edu.vn/subject_lesson/cong-dan-8/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9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0A1428B3-275D-3A45-FFE3-51EB309207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9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28A3957-3EBA-3055-8EF0-FE0736868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83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E7EB596-6B91-93B8-6E94-A9C71B2879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23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6C0C0762-CA9D-CDAD-0FAD-85124B6983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50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341B47B-F8B3-A68E-DD80-9E734F29DB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51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98C89904-E7C6-633B-BB72-58E9AB302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2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5F810FCC-EC38-7F64-1936-94D9F8CB92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7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BEC77F4-D716-A72B-9222-2F26B66213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6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D255099-8FE5-89B7-06BC-DD244AC185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54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B289C295-BE5D-5EBD-D9F8-F97A5D5F0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7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https://tailieugiaovien.edu.vn/subject_lesson/cong-dan-8/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8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9713584E-2077-1F66-11C7-2A516E927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32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683898F-DEC6-A3A7-8113-D22D296F7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16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578A2B8-79B2-6A09-A803-EC0F26E2A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12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B4383442-F8B5-DA8C-997E-95187B22E0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66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092A984E-BA31-3C35-AEFC-AEAB1F48B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5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E29A471A-BC18-C883-27FC-7BC6DFB50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1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7E17DA22-0195-957C-B7A5-1C66E94BE9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4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1BF0BB0-6224-47B9-38F0-53F9AC4E04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FC17B629-65B6-F67B-BD51-FE732D214C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33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B044D0BF-4B4B-2518-B978-0012D9071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62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https://tailieugiaovien.edu.vn/subject_lesson/cong-dan-8/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6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A4094FE-10B4-054D-5082-10C030F808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3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https://tailieugiaovien.edu.vn/subject_lesson/cong-dan-8/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20945D4-2A88-63DB-520A-4B7E0B9EFB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8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DA91B62-C3E8-5753-5107-7AF6492893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81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174</Words>
  <Application>Microsoft Office PowerPoint</Application>
  <PresentationFormat>Widescreen</PresentationFormat>
  <Paragraphs>18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trungduchy1980</dc:creator>
  <cp:lastModifiedBy>trungduchy1980</cp:lastModifiedBy>
  <cp:revision>2</cp:revision>
  <dcterms:created xsi:type="dcterms:W3CDTF">2025-05-26T07:15:38Z</dcterms:created>
  <dcterms:modified xsi:type="dcterms:W3CDTF">2025-05-26T07:18:51Z</dcterms:modified>
</cp:coreProperties>
</file>