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0" r:id="rId2"/>
    <p:sldId id="268" r:id="rId3"/>
    <p:sldId id="303" r:id="rId4"/>
    <p:sldId id="316" r:id="rId5"/>
    <p:sldId id="317" r:id="rId6"/>
    <p:sldId id="321" r:id="rId7"/>
    <p:sldId id="319" r:id="rId8"/>
    <p:sldId id="320" r:id="rId9"/>
    <p:sldId id="271" r:id="rId10"/>
    <p:sldId id="322" r:id="rId11"/>
    <p:sldId id="312" r:id="rId12"/>
    <p:sldId id="326" r:id="rId13"/>
    <p:sldId id="327" r:id="rId14"/>
    <p:sldId id="328" r:id="rId15"/>
    <p:sldId id="331" r:id="rId16"/>
    <p:sldId id="330" r:id="rId17"/>
    <p:sldId id="329" r:id="rId18"/>
    <p:sldId id="279" r:id="rId19"/>
    <p:sldId id="276" r:id="rId20"/>
    <p:sldId id="267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62"/>
    <a:srgbClr val="FFCC99"/>
    <a:srgbClr val="443B12"/>
    <a:srgbClr val="766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E209B-A3A0-4DB4-81BA-AE72A15D75B3}" v="151" dt="2025-06-11T23:13:07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Thị Cẩm Nhung" userId="cf302e6d-9a2b-4a7f-acec-75fd6898dc45" providerId="ADAL" clId="{286E209B-A3A0-4DB4-81BA-AE72A15D75B3}"/>
    <pc:docChg chg="custSel mod addSld delSld modSld sldOrd delMainMaster">
      <pc:chgData name="Nguyễn Thị Cẩm Nhung" userId="cf302e6d-9a2b-4a7f-acec-75fd6898dc45" providerId="ADAL" clId="{286E209B-A3A0-4DB4-81BA-AE72A15D75B3}" dt="2025-06-11T23:13:12.314" v="1505" actId="14100"/>
      <pc:docMkLst>
        <pc:docMk/>
      </pc:docMkLst>
      <pc:sldChg chg="del">
        <pc:chgData name="Nguyễn Thị Cẩm Nhung" userId="cf302e6d-9a2b-4a7f-acec-75fd6898dc45" providerId="ADAL" clId="{286E209B-A3A0-4DB4-81BA-AE72A15D75B3}" dt="2025-06-11T22:53:09.385" v="450" actId="2696"/>
        <pc:sldMkLst>
          <pc:docMk/>
          <pc:sldMk cId="0" sldId="256"/>
        </pc:sldMkLst>
      </pc:sldChg>
      <pc:sldChg chg="del">
        <pc:chgData name="Nguyễn Thị Cẩm Nhung" userId="cf302e6d-9a2b-4a7f-acec-75fd6898dc45" providerId="ADAL" clId="{286E209B-A3A0-4DB4-81BA-AE72A15D75B3}" dt="2025-06-11T23:07:24.616" v="903" actId="2696"/>
        <pc:sldMkLst>
          <pc:docMk/>
          <pc:sldMk cId="0" sldId="260"/>
        </pc:sldMkLst>
      </pc:sldChg>
      <pc:sldChg chg="modSp del mod">
        <pc:chgData name="Nguyễn Thị Cẩm Nhung" userId="cf302e6d-9a2b-4a7f-acec-75fd6898dc45" providerId="ADAL" clId="{286E209B-A3A0-4DB4-81BA-AE72A15D75B3}" dt="2025-06-11T23:06:42.790" v="897" actId="2696"/>
        <pc:sldMkLst>
          <pc:docMk/>
          <pc:sldMk cId="0" sldId="266"/>
        </pc:sldMkLst>
        <pc:spChg chg="mod">
          <ac:chgData name="Nguyễn Thị Cẩm Nhung" userId="cf302e6d-9a2b-4a7f-acec-75fd6898dc45" providerId="ADAL" clId="{286E209B-A3A0-4DB4-81BA-AE72A15D75B3}" dt="2025-06-11T23:06:26.312" v="896" actId="14100"/>
          <ac:spMkLst>
            <pc:docMk/>
            <pc:sldMk cId="0" sldId="266"/>
            <ac:spMk id="26" creationId="{00000000-0000-0000-0000-000000000000}"/>
          </ac:spMkLst>
        </pc:spChg>
      </pc:sldChg>
      <pc:sldChg chg="modSp mod">
        <pc:chgData name="Nguyễn Thị Cẩm Nhung" userId="cf302e6d-9a2b-4a7f-acec-75fd6898dc45" providerId="ADAL" clId="{286E209B-A3A0-4DB4-81BA-AE72A15D75B3}" dt="2025-06-11T23:13:12.314" v="1505" actId="14100"/>
        <pc:sldMkLst>
          <pc:docMk/>
          <pc:sldMk cId="0" sldId="267"/>
        </pc:sldMkLst>
        <pc:spChg chg="mod">
          <ac:chgData name="Nguyễn Thị Cẩm Nhung" userId="cf302e6d-9a2b-4a7f-acec-75fd6898dc45" providerId="ADAL" clId="{286E209B-A3A0-4DB4-81BA-AE72A15D75B3}" dt="2025-06-11T23:13:12.314" v="1505" actId="14100"/>
          <ac:spMkLst>
            <pc:docMk/>
            <pc:sldMk cId="0" sldId="267"/>
            <ac:spMk id="3" creationId="{00000000-0000-0000-0000-000000000000}"/>
          </ac:spMkLst>
        </pc:spChg>
      </pc:sldChg>
      <pc:sldChg chg="addSp delSp modSp mod delAnim modAnim">
        <pc:chgData name="Nguyễn Thị Cẩm Nhung" userId="cf302e6d-9a2b-4a7f-acec-75fd6898dc45" providerId="ADAL" clId="{286E209B-A3A0-4DB4-81BA-AE72A15D75B3}" dt="2025-06-11T22:44:50.383" v="256" actId="1076"/>
        <pc:sldMkLst>
          <pc:docMk/>
          <pc:sldMk cId="2782487388" sldId="268"/>
        </pc:sldMkLst>
        <pc:spChg chg="del">
          <ac:chgData name="Nguyễn Thị Cẩm Nhung" userId="cf302e6d-9a2b-4a7f-acec-75fd6898dc45" providerId="ADAL" clId="{286E209B-A3A0-4DB4-81BA-AE72A15D75B3}" dt="2025-06-11T22:41:21.296" v="161" actId="478"/>
          <ac:spMkLst>
            <pc:docMk/>
            <pc:sldMk cId="2782487388" sldId="268"/>
            <ac:spMk id="4" creationId="{9D6B92F5-C9FC-1AE5-C714-50A310511CA2}"/>
          </ac:spMkLst>
        </pc:spChg>
        <pc:spChg chg="del mod">
          <ac:chgData name="Nguyễn Thị Cẩm Nhung" userId="cf302e6d-9a2b-4a7f-acec-75fd6898dc45" providerId="ADAL" clId="{286E209B-A3A0-4DB4-81BA-AE72A15D75B3}" dt="2025-06-11T22:41:25.320" v="165" actId="478"/>
          <ac:spMkLst>
            <pc:docMk/>
            <pc:sldMk cId="2782487388" sldId="268"/>
            <ac:spMk id="5" creationId="{7091F890-66BE-CF8A-4DBC-0A0E23D014D6}"/>
          </ac:spMkLst>
        </pc:spChg>
        <pc:spChg chg="del mod">
          <ac:chgData name="Nguyễn Thị Cẩm Nhung" userId="cf302e6d-9a2b-4a7f-acec-75fd6898dc45" providerId="ADAL" clId="{286E209B-A3A0-4DB4-81BA-AE72A15D75B3}" dt="2025-06-11T22:41:28.661" v="168" actId="478"/>
          <ac:spMkLst>
            <pc:docMk/>
            <pc:sldMk cId="2782487388" sldId="268"/>
            <ac:spMk id="6" creationId="{65D590B7-7585-5BCD-704B-F88A9EA1079C}"/>
          </ac:spMkLst>
        </pc:spChg>
        <pc:spChg chg="del">
          <ac:chgData name="Nguyễn Thị Cẩm Nhung" userId="cf302e6d-9a2b-4a7f-acec-75fd6898dc45" providerId="ADAL" clId="{286E209B-A3A0-4DB4-81BA-AE72A15D75B3}" dt="2025-06-11T22:41:33.950" v="172" actId="478"/>
          <ac:spMkLst>
            <pc:docMk/>
            <pc:sldMk cId="2782487388" sldId="268"/>
            <ac:spMk id="13" creationId="{490DB877-7D26-4B86-5E22-B437F64CE95A}"/>
          </ac:spMkLst>
        </pc:spChg>
        <pc:spChg chg="del">
          <ac:chgData name="Nguyễn Thị Cẩm Nhung" userId="cf302e6d-9a2b-4a7f-acec-75fd6898dc45" providerId="ADAL" clId="{286E209B-A3A0-4DB4-81BA-AE72A15D75B3}" dt="2025-06-11T22:41:32.687" v="171" actId="478"/>
          <ac:spMkLst>
            <pc:docMk/>
            <pc:sldMk cId="2782487388" sldId="268"/>
            <ac:spMk id="14" creationId="{922E0ACA-4BFF-5D40-094E-AF168C26A249}"/>
          </ac:spMkLst>
        </pc:spChg>
        <pc:spChg chg="del">
          <ac:chgData name="Nguyễn Thị Cẩm Nhung" userId="cf302e6d-9a2b-4a7f-acec-75fd6898dc45" providerId="ADAL" clId="{286E209B-A3A0-4DB4-81BA-AE72A15D75B3}" dt="2025-06-11T22:41:30.934" v="170" actId="478"/>
          <ac:spMkLst>
            <pc:docMk/>
            <pc:sldMk cId="2782487388" sldId="268"/>
            <ac:spMk id="15" creationId="{2DBEAFC3-3F51-1152-F7D9-BF9233202995}"/>
          </ac:spMkLst>
        </pc:spChg>
        <pc:spChg chg="del">
          <ac:chgData name="Nguyễn Thị Cẩm Nhung" userId="cf302e6d-9a2b-4a7f-acec-75fd6898dc45" providerId="ADAL" clId="{286E209B-A3A0-4DB4-81BA-AE72A15D75B3}" dt="2025-06-11T22:41:29.776" v="169" actId="478"/>
          <ac:spMkLst>
            <pc:docMk/>
            <pc:sldMk cId="2782487388" sldId="268"/>
            <ac:spMk id="17" creationId="{3025A826-F9AD-8078-CD79-DEE49CC1A801}"/>
          </ac:spMkLst>
        </pc:spChg>
        <pc:spChg chg="mod">
          <ac:chgData name="Nguyễn Thị Cẩm Nhung" userId="cf302e6d-9a2b-4a7f-acec-75fd6898dc45" providerId="ADAL" clId="{286E209B-A3A0-4DB4-81BA-AE72A15D75B3}" dt="2025-06-11T22:44:12.929" v="249" actId="14100"/>
          <ac:spMkLst>
            <pc:docMk/>
            <pc:sldMk cId="2782487388" sldId="268"/>
            <ac:spMk id="26" creationId="{0F98F108-2701-2D7A-1BAF-1C0D275E4BFC}"/>
          </ac:spMkLst>
        </pc:spChg>
        <pc:spChg chg="del mod">
          <ac:chgData name="Nguyễn Thị Cẩm Nhung" userId="cf302e6d-9a2b-4a7f-acec-75fd6898dc45" providerId="ADAL" clId="{286E209B-A3A0-4DB4-81BA-AE72A15D75B3}" dt="2025-06-11T22:41:21.311" v="163"/>
          <ac:spMkLst>
            <pc:docMk/>
            <pc:sldMk cId="2782487388" sldId="268"/>
            <ac:spMk id="29" creationId="{48954F6E-D189-6EFE-E874-DDE71210B637}"/>
          </ac:spMkLst>
        </pc:spChg>
        <pc:picChg chg="add mod">
          <ac:chgData name="Nguyễn Thị Cẩm Nhung" userId="cf302e6d-9a2b-4a7f-acec-75fd6898dc45" providerId="ADAL" clId="{286E209B-A3A0-4DB4-81BA-AE72A15D75B3}" dt="2025-06-11T22:44:50.383" v="256" actId="1076"/>
          <ac:picMkLst>
            <pc:docMk/>
            <pc:sldMk cId="2782487388" sldId="268"/>
            <ac:picMk id="21" creationId="{C77D3B3D-B0C0-68C1-55B7-677420388FBF}"/>
          </ac:picMkLst>
        </pc:picChg>
        <pc:picChg chg="mod">
          <ac:chgData name="Nguyễn Thị Cẩm Nhung" userId="cf302e6d-9a2b-4a7f-acec-75fd6898dc45" providerId="ADAL" clId="{286E209B-A3A0-4DB4-81BA-AE72A15D75B3}" dt="2025-06-11T22:44:20.411" v="250" actId="1076"/>
          <ac:picMkLst>
            <pc:docMk/>
            <pc:sldMk cId="2782487388" sldId="268"/>
            <ac:picMk id="27" creationId="{E4D7500F-95E7-B3DC-7113-E90A24E087DC}"/>
          </ac:picMkLst>
        </pc:picChg>
      </pc:sldChg>
      <pc:sldChg chg="modSp mod">
        <pc:chgData name="Nguyễn Thị Cẩm Nhung" userId="cf302e6d-9a2b-4a7f-acec-75fd6898dc45" providerId="ADAL" clId="{286E209B-A3A0-4DB4-81BA-AE72A15D75B3}" dt="2025-06-11T22:40:38.108" v="67" actId="1076"/>
        <pc:sldMkLst>
          <pc:docMk/>
          <pc:sldMk cId="3391352700" sldId="270"/>
        </pc:sldMkLst>
        <pc:spChg chg="mod">
          <ac:chgData name="Nguyễn Thị Cẩm Nhung" userId="cf302e6d-9a2b-4a7f-acec-75fd6898dc45" providerId="ADAL" clId="{286E209B-A3A0-4DB4-81BA-AE72A15D75B3}" dt="2025-06-11T22:40:38.108" v="67" actId="1076"/>
          <ac:spMkLst>
            <pc:docMk/>
            <pc:sldMk cId="3391352700" sldId="270"/>
            <ac:spMk id="10" creationId="{00000000-0000-0000-0000-000000000000}"/>
          </ac:spMkLst>
        </pc:spChg>
        <pc:picChg chg="mod">
          <ac:chgData name="Nguyễn Thị Cẩm Nhung" userId="cf302e6d-9a2b-4a7f-acec-75fd6898dc45" providerId="ADAL" clId="{286E209B-A3A0-4DB4-81BA-AE72A15D75B3}" dt="2025-06-11T22:40:33.970" v="66" actId="1076"/>
          <ac:picMkLst>
            <pc:docMk/>
            <pc:sldMk cId="3391352700" sldId="270"/>
            <ac:picMk id="2" creationId="{00000000-0000-0000-0000-000000000000}"/>
          </ac:picMkLst>
        </pc:picChg>
        <pc:picChg chg="mod">
          <ac:chgData name="Nguyễn Thị Cẩm Nhung" userId="cf302e6d-9a2b-4a7f-acec-75fd6898dc45" providerId="ADAL" clId="{286E209B-A3A0-4DB4-81BA-AE72A15D75B3}" dt="2025-06-11T22:40:25.041" v="64" actId="1076"/>
          <ac:picMkLst>
            <pc:docMk/>
            <pc:sldMk cId="3391352700" sldId="270"/>
            <ac:picMk id="9" creationId="{00000000-0000-0000-0000-000000000000}"/>
          </ac:picMkLst>
        </pc:picChg>
      </pc:sldChg>
      <pc:sldChg chg="addSp delSp modSp mod delAnim">
        <pc:chgData name="Nguyễn Thị Cẩm Nhung" userId="cf302e6d-9a2b-4a7f-acec-75fd6898dc45" providerId="ADAL" clId="{286E209B-A3A0-4DB4-81BA-AE72A15D75B3}" dt="2025-06-11T22:49:32.216" v="434" actId="962"/>
        <pc:sldMkLst>
          <pc:docMk/>
          <pc:sldMk cId="2234640102" sldId="271"/>
        </pc:sldMkLst>
        <pc:spChg chg="mod">
          <ac:chgData name="Nguyễn Thị Cẩm Nhung" userId="cf302e6d-9a2b-4a7f-acec-75fd6898dc45" providerId="ADAL" clId="{286E209B-A3A0-4DB4-81BA-AE72A15D75B3}" dt="2025-06-11T22:48:49.078" v="421" actId="1076"/>
          <ac:spMkLst>
            <pc:docMk/>
            <pc:sldMk cId="2234640102" sldId="271"/>
            <ac:spMk id="8" creationId="{9B32D515-A22C-32FE-92BB-441B8CA9039C}"/>
          </ac:spMkLst>
        </pc:spChg>
        <pc:spChg chg="mod">
          <ac:chgData name="Nguyễn Thị Cẩm Nhung" userId="cf302e6d-9a2b-4a7f-acec-75fd6898dc45" providerId="ADAL" clId="{286E209B-A3A0-4DB4-81BA-AE72A15D75B3}" dt="2025-06-11T22:48:52" v="427" actId="20577"/>
          <ac:spMkLst>
            <pc:docMk/>
            <pc:sldMk cId="2234640102" sldId="271"/>
            <ac:spMk id="9" creationId="{FDED2431-7E22-36AF-C932-DC9366F4F986}"/>
          </ac:spMkLst>
        </pc:spChg>
        <pc:grpChg chg="del">
          <ac:chgData name="Nguyễn Thị Cẩm Nhung" userId="cf302e6d-9a2b-4a7f-acec-75fd6898dc45" providerId="ADAL" clId="{286E209B-A3A0-4DB4-81BA-AE72A15D75B3}" dt="2025-06-11T22:48:54.551" v="428" actId="478"/>
          <ac:grpSpMkLst>
            <pc:docMk/>
            <pc:sldMk cId="2234640102" sldId="271"/>
            <ac:grpSpMk id="5" creationId="{DF03F29F-5FC8-A3E8-2D6F-16AA79ACCCCB}"/>
          </ac:grpSpMkLst>
        </pc:grpChg>
        <pc:grpChg chg="del">
          <ac:chgData name="Nguyễn Thị Cẩm Nhung" userId="cf302e6d-9a2b-4a7f-acec-75fd6898dc45" providerId="ADAL" clId="{286E209B-A3A0-4DB4-81BA-AE72A15D75B3}" dt="2025-06-11T22:49:03.441" v="431" actId="478"/>
          <ac:grpSpMkLst>
            <pc:docMk/>
            <pc:sldMk cId="2234640102" sldId="271"/>
            <ac:grpSpMk id="6" creationId="{19E0B2CF-4628-98EC-24BB-22922A25E56D}"/>
          </ac:grpSpMkLst>
        </pc:grpChg>
        <pc:grpChg chg="mod">
          <ac:chgData name="Nguyễn Thị Cẩm Nhung" userId="cf302e6d-9a2b-4a7f-acec-75fd6898dc45" providerId="ADAL" clId="{286E209B-A3A0-4DB4-81BA-AE72A15D75B3}" dt="2025-06-11T22:48:36.217" v="419" actId="14100"/>
          <ac:grpSpMkLst>
            <pc:docMk/>
            <pc:sldMk cId="2234640102" sldId="271"/>
            <ac:grpSpMk id="7" creationId="{35083FEC-25C4-8775-55D3-BFDCEE20C9E7}"/>
          </ac:grpSpMkLst>
        </pc:grpChg>
        <pc:picChg chg="del">
          <ac:chgData name="Nguyễn Thị Cẩm Nhung" userId="cf302e6d-9a2b-4a7f-acec-75fd6898dc45" providerId="ADAL" clId="{286E209B-A3A0-4DB4-81BA-AE72A15D75B3}" dt="2025-06-11T22:49:02.608" v="430" actId="478"/>
          <ac:picMkLst>
            <pc:docMk/>
            <pc:sldMk cId="2234640102" sldId="271"/>
            <ac:picMk id="3" creationId="{42D549C5-D6F5-116E-96E1-9EA590F043D3}"/>
          </ac:picMkLst>
        </pc:picChg>
        <pc:picChg chg="add mod">
          <ac:chgData name="Nguyễn Thị Cẩm Nhung" userId="cf302e6d-9a2b-4a7f-acec-75fd6898dc45" providerId="ADAL" clId="{286E209B-A3A0-4DB4-81BA-AE72A15D75B3}" dt="2025-06-11T22:49:32.216" v="434" actId="962"/>
          <ac:picMkLst>
            <pc:docMk/>
            <pc:sldMk cId="2234640102" sldId="271"/>
            <ac:picMk id="11" creationId="{5A32DEFB-9509-47B5-6259-05A94E7F5331}"/>
          </ac:picMkLst>
        </pc:picChg>
      </pc:sldChg>
      <pc:sldChg chg="del">
        <pc:chgData name="Nguyễn Thị Cẩm Nhung" userId="cf302e6d-9a2b-4a7f-acec-75fd6898dc45" providerId="ADAL" clId="{286E209B-A3A0-4DB4-81BA-AE72A15D75B3}" dt="2025-06-11T23:06:46.431" v="898" actId="2696"/>
        <pc:sldMkLst>
          <pc:docMk/>
          <pc:sldMk cId="3430470952" sldId="272"/>
        </pc:sldMkLst>
      </pc:sldChg>
      <pc:sldChg chg="del">
        <pc:chgData name="Nguyễn Thị Cẩm Nhung" userId="cf302e6d-9a2b-4a7f-acec-75fd6898dc45" providerId="ADAL" clId="{286E209B-A3A0-4DB4-81BA-AE72A15D75B3}" dt="2025-06-11T23:06:52.051" v="899" actId="2696"/>
        <pc:sldMkLst>
          <pc:docMk/>
          <pc:sldMk cId="2440890140" sldId="274"/>
        </pc:sldMkLst>
      </pc:sldChg>
      <pc:sldChg chg="del">
        <pc:chgData name="Nguyễn Thị Cẩm Nhung" userId="cf302e6d-9a2b-4a7f-acec-75fd6898dc45" providerId="ADAL" clId="{286E209B-A3A0-4DB4-81BA-AE72A15D75B3}" dt="2025-06-11T23:07:02.046" v="900" actId="2696"/>
        <pc:sldMkLst>
          <pc:docMk/>
          <pc:sldMk cId="3798311211" sldId="275"/>
        </pc:sldMkLst>
      </pc:sldChg>
      <pc:sldChg chg="addSp delSp modSp mod">
        <pc:chgData name="Nguyễn Thị Cẩm Nhung" userId="cf302e6d-9a2b-4a7f-acec-75fd6898dc45" providerId="ADAL" clId="{286E209B-A3A0-4DB4-81BA-AE72A15D75B3}" dt="2025-06-11T23:12:34.910" v="1426" actId="1076"/>
        <pc:sldMkLst>
          <pc:docMk/>
          <pc:sldMk cId="453993668" sldId="276"/>
        </pc:sldMkLst>
        <pc:spChg chg="mod">
          <ac:chgData name="Nguyễn Thị Cẩm Nhung" userId="cf302e6d-9a2b-4a7f-acec-75fd6898dc45" providerId="ADAL" clId="{286E209B-A3A0-4DB4-81BA-AE72A15D75B3}" dt="2025-06-11T23:12:34.910" v="1426" actId="1076"/>
          <ac:spMkLst>
            <pc:docMk/>
            <pc:sldMk cId="453993668" sldId="276"/>
            <ac:spMk id="3" creationId="{97148C70-E4C4-76BD-CEBC-55215555FD47}"/>
          </ac:spMkLst>
        </pc:spChg>
        <pc:picChg chg="del">
          <ac:chgData name="Nguyễn Thị Cẩm Nhung" userId="cf302e6d-9a2b-4a7f-acec-75fd6898dc45" providerId="ADAL" clId="{286E209B-A3A0-4DB4-81BA-AE72A15D75B3}" dt="2025-06-11T23:12:00.977" v="1418" actId="478"/>
          <ac:picMkLst>
            <pc:docMk/>
            <pc:sldMk cId="453993668" sldId="276"/>
            <ac:picMk id="2" creationId="{72A177D9-CE3E-5110-DF9D-1C9E7E677858}"/>
          </ac:picMkLst>
        </pc:picChg>
        <pc:picChg chg="del">
          <ac:chgData name="Nguyễn Thị Cẩm Nhung" userId="cf302e6d-9a2b-4a7f-acec-75fd6898dc45" providerId="ADAL" clId="{286E209B-A3A0-4DB4-81BA-AE72A15D75B3}" dt="2025-06-11T23:12:19.913" v="1423" actId="478"/>
          <ac:picMkLst>
            <pc:docMk/>
            <pc:sldMk cId="453993668" sldId="276"/>
            <ac:picMk id="5" creationId="{A94BF55D-D8CB-0D21-DFF7-F05FE3033936}"/>
          </ac:picMkLst>
        </pc:picChg>
        <pc:picChg chg="add mod">
          <ac:chgData name="Nguyễn Thị Cẩm Nhung" userId="cf302e6d-9a2b-4a7f-acec-75fd6898dc45" providerId="ADAL" clId="{286E209B-A3A0-4DB4-81BA-AE72A15D75B3}" dt="2025-06-11T23:12:15.577" v="1420" actId="1076"/>
          <ac:picMkLst>
            <pc:docMk/>
            <pc:sldMk cId="453993668" sldId="276"/>
            <ac:picMk id="6" creationId="{91119D1A-C7D6-4F70-21AE-B2FB87D25D7E}"/>
          </ac:picMkLst>
        </pc:picChg>
        <pc:picChg chg="del">
          <ac:chgData name="Nguyễn Thị Cẩm Nhung" userId="cf302e6d-9a2b-4a7f-acec-75fd6898dc45" providerId="ADAL" clId="{286E209B-A3A0-4DB4-81BA-AE72A15D75B3}" dt="2025-06-11T23:12:18.781" v="1422" actId="478"/>
          <ac:picMkLst>
            <pc:docMk/>
            <pc:sldMk cId="453993668" sldId="276"/>
            <ac:picMk id="20" creationId="{52E481D6-7FEC-8A36-7789-7BDF4E8360E5}"/>
          </ac:picMkLst>
        </pc:picChg>
        <pc:picChg chg="del">
          <ac:chgData name="Nguyễn Thị Cẩm Nhung" userId="cf302e6d-9a2b-4a7f-acec-75fd6898dc45" providerId="ADAL" clId="{286E209B-A3A0-4DB4-81BA-AE72A15D75B3}" dt="2025-06-11T23:12:17.792" v="1421" actId="478"/>
          <ac:picMkLst>
            <pc:docMk/>
            <pc:sldMk cId="453993668" sldId="276"/>
            <ac:picMk id="22" creationId="{56241073-3888-1715-F665-337FA94CE574}"/>
          </ac:picMkLst>
        </pc:picChg>
        <pc:picChg chg="del">
          <ac:chgData name="Nguyễn Thị Cẩm Nhung" userId="cf302e6d-9a2b-4a7f-acec-75fd6898dc45" providerId="ADAL" clId="{286E209B-A3A0-4DB4-81BA-AE72A15D75B3}" dt="2025-06-11T23:12:29.652" v="1425" actId="478"/>
          <ac:picMkLst>
            <pc:docMk/>
            <pc:sldMk cId="453993668" sldId="276"/>
            <ac:picMk id="25" creationId="{3FD656EC-D4A4-7547-7DED-B9CA91BF0737}"/>
          </ac:picMkLst>
        </pc:picChg>
      </pc:sldChg>
      <pc:sldChg chg="del">
        <pc:chgData name="Nguyễn Thị Cẩm Nhung" userId="cf302e6d-9a2b-4a7f-acec-75fd6898dc45" providerId="ADAL" clId="{286E209B-A3A0-4DB4-81BA-AE72A15D75B3}" dt="2025-06-11T23:07:11.777" v="901" actId="2696"/>
        <pc:sldMkLst>
          <pc:docMk/>
          <pc:sldMk cId="2748386406" sldId="277"/>
        </pc:sldMkLst>
      </pc:sldChg>
      <pc:sldChg chg="del">
        <pc:chgData name="Nguyễn Thị Cẩm Nhung" userId="cf302e6d-9a2b-4a7f-acec-75fd6898dc45" providerId="ADAL" clId="{286E209B-A3A0-4DB4-81BA-AE72A15D75B3}" dt="2025-06-11T23:07:14.500" v="902" actId="2696"/>
        <pc:sldMkLst>
          <pc:docMk/>
          <pc:sldMk cId="2758507371" sldId="278"/>
        </pc:sldMkLst>
      </pc:sldChg>
      <pc:sldChg chg="delSp modSp mod ord delAnim">
        <pc:chgData name="Nguyễn Thị Cẩm Nhung" userId="cf302e6d-9a2b-4a7f-acec-75fd6898dc45" providerId="ADAL" clId="{286E209B-A3A0-4DB4-81BA-AE72A15D75B3}" dt="2025-06-11T23:10:42.875" v="1208" actId="1076"/>
        <pc:sldMkLst>
          <pc:docMk/>
          <pc:sldMk cId="2248693954" sldId="279"/>
        </pc:sldMkLst>
        <pc:spChg chg="del mod">
          <ac:chgData name="Nguyễn Thị Cẩm Nhung" userId="cf302e6d-9a2b-4a7f-acec-75fd6898dc45" providerId="ADAL" clId="{286E209B-A3A0-4DB4-81BA-AE72A15D75B3}" dt="2025-06-11T23:09:17.281" v="934" actId="478"/>
          <ac:spMkLst>
            <pc:docMk/>
            <pc:sldMk cId="2248693954" sldId="279"/>
            <ac:spMk id="2" creationId="{F92EA058-B208-12BC-8572-3342FFE43F4B}"/>
          </ac:spMkLst>
        </pc:spChg>
        <pc:spChg chg="mod">
          <ac:chgData name="Nguyễn Thị Cẩm Nhung" userId="cf302e6d-9a2b-4a7f-acec-75fd6898dc45" providerId="ADAL" clId="{286E209B-A3A0-4DB4-81BA-AE72A15D75B3}" dt="2025-06-11T23:10:42.875" v="1208" actId="1076"/>
          <ac:spMkLst>
            <pc:docMk/>
            <pc:sldMk cId="2248693954" sldId="279"/>
            <ac:spMk id="3" creationId="{DFB2EC47-8D6F-DEA2-F2B2-31D7DE4D879A}"/>
          </ac:spMkLst>
        </pc:spChg>
        <pc:spChg chg="del">
          <ac:chgData name="Nguyễn Thị Cẩm Nhung" userId="cf302e6d-9a2b-4a7f-acec-75fd6898dc45" providerId="ADAL" clId="{286E209B-A3A0-4DB4-81BA-AE72A15D75B3}" dt="2025-06-11T23:09:19.636" v="935" actId="478"/>
          <ac:spMkLst>
            <pc:docMk/>
            <pc:sldMk cId="2248693954" sldId="279"/>
            <ac:spMk id="6" creationId="{B13DC8BE-FA08-2ED1-018D-33E9B3FAAF14}"/>
          </ac:spMkLst>
        </pc:spChg>
        <pc:picChg chg="del">
          <ac:chgData name="Nguyễn Thị Cẩm Nhung" userId="cf302e6d-9a2b-4a7f-acec-75fd6898dc45" providerId="ADAL" clId="{286E209B-A3A0-4DB4-81BA-AE72A15D75B3}" dt="2025-06-11T23:09:25.067" v="937" actId="478"/>
          <ac:picMkLst>
            <pc:docMk/>
            <pc:sldMk cId="2248693954" sldId="279"/>
            <ac:picMk id="14" creationId="{F795EDC0-A209-CC18-3EAA-0C76D372D071}"/>
          </ac:picMkLst>
        </pc:picChg>
      </pc:sldChg>
      <pc:sldChg chg="del">
        <pc:chgData name="Nguyễn Thị Cẩm Nhung" userId="cf302e6d-9a2b-4a7f-acec-75fd6898dc45" providerId="ADAL" clId="{286E209B-A3A0-4DB4-81BA-AE72A15D75B3}" dt="2025-06-11T23:08:54.455" v="930" actId="2696"/>
        <pc:sldMkLst>
          <pc:docMk/>
          <pc:sldMk cId="2981023554" sldId="280"/>
        </pc:sldMkLst>
      </pc:sldChg>
      <pc:sldChg chg="del">
        <pc:chgData name="Nguyễn Thị Cẩm Nhung" userId="cf302e6d-9a2b-4a7f-acec-75fd6898dc45" providerId="ADAL" clId="{286E209B-A3A0-4DB4-81BA-AE72A15D75B3}" dt="2025-06-11T23:08:50.755" v="928" actId="2696"/>
        <pc:sldMkLst>
          <pc:docMk/>
          <pc:sldMk cId="1811783087" sldId="281"/>
        </pc:sldMkLst>
      </pc:sldChg>
      <pc:sldChg chg="del">
        <pc:chgData name="Nguyễn Thị Cẩm Nhung" userId="cf302e6d-9a2b-4a7f-acec-75fd6898dc45" providerId="ADAL" clId="{286E209B-A3A0-4DB4-81BA-AE72A15D75B3}" dt="2025-06-11T23:08:52.538" v="929" actId="2696"/>
        <pc:sldMkLst>
          <pc:docMk/>
          <pc:sldMk cId="3671527865" sldId="282"/>
        </pc:sldMkLst>
      </pc:sldChg>
      <pc:sldChg chg="del">
        <pc:chgData name="Nguyễn Thị Cẩm Nhung" userId="cf302e6d-9a2b-4a7f-acec-75fd6898dc45" providerId="ADAL" clId="{286E209B-A3A0-4DB4-81BA-AE72A15D75B3}" dt="2025-06-11T23:08:46.932" v="927" actId="2696"/>
        <pc:sldMkLst>
          <pc:docMk/>
          <pc:sldMk cId="3035985152" sldId="283"/>
        </pc:sldMkLst>
      </pc:sldChg>
      <pc:sldChg chg="del">
        <pc:chgData name="Nguyễn Thị Cẩm Nhung" userId="cf302e6d-9a2b-4a7f-acec-75fd6898dc45" providerId="ADAL" clId="{286E209B-A3A0-4DB4-81BA-AE72A15D75B3}" dt="2025-06-11T23:08:43.975" v="926" actId="2696"/>
        <pc:sldMkLst>
          <pc:docMk/>
          <pc:sldMk cId="3444136997" sldId="285"/>
        </pc:sldMkLst>
      </pc:sldChg>
      <pc:sldChg chg="del">
        <pc:chgData name="Nguyễn Thị Cẩm Nhung" userId="cf302e6d-9a2b-4a7f-acec-75fd6898dc45" providerId="ADAL" clId="{286E209B-A3A0-4DB4-81BA-AE72A15D75B3}" dt="2025-06-11T23:08:41.585" v="925" actId="2696"/>
        <pc:sldMkLst>
          <pc:docMk/>
          <pc:sldMk cId="1734351059" sldId="286"/>
        </pc:sldMkLst>
      </pc:sldChg>
      <pc:sldChg chg="del">
        <pc:chgData name="Nguyễn Thị Cẩm Nhung" userId="cf302e6d-9a2b-4a7f-acec-75fd6898dc45" providerId="ADAL" clId="{286E209B-A3A0-4DB4-81BA-AE72A15D75B3}" dt="2025-06-11T23:08:39.353" v="924" actId="2696"/>
        <pc:sldMkLst>
          <pc:docMk/>
          <pc:sldMk cId="4138126684" sldId="287"/>
        </pc:sldMkLst>
      </pc:sldChg>
      <pc:sldChg chg="del">
        <pc:chgData name="Nguyễn Thị Cẩm Nhung" userId="cf302e6d-9a2b-4a7f-acec-75fd6898dc45" providerId="ADAL" clId="{286E209B-A3A0-4DB4-81BA-AE72A15D75B3}" dt="2025-06-11T23:08:34.484" v="923" actId="2696"/>
        <pc:sldMkLst>
          <pc:docMk/>
          <pc:sldMk cId="2753392526" sldId="288"/>
        </pc:sldMkLst>
      </pc:sldChg>
      <pc:sldChg chg="del">
        <pc:chgData name="Nguyễn Thị Cẩm Nhung" userId="cf302e6d-9a2b-4a7f-acec-75fd6898dc45" providerId="ADAL" clId="{286E209B-A3A0-4DB4-81BA-AE72A15D75B3}" dt="2025-06-11T23:12:45.239" v="1427" actId="2696"/>
        <pc:sldMkLst>
          <pc:docMk/>
          <pc:sldMk cId="1630066054" sldId="289"/>
        </pc:sldMkLst>
      </pc:sldChg>
      <pc:sldChg chg="del">
        <pc:chgData name="Nguyễn Thị Cẩm Nhung" userId="cf302e6d-9a2b-4a7f-acec-75fd6898dc45" providerId="ADAL" clId="{286E209B-A3A0-4DB4-81BA-AE72A15D75B3}" dt="2025-06-11T23:07:43.175" v="910" actId="2696"/>
        <pc:sldMkLst>
          <pc:docMk/>
          <pc:sldMk cId="319907706" sldId="290"/>
        </pc:sldMkLst>
      </pc:sldChg>
      <pc:sldChg chg="del">
        <pc:chgData name="Nguyễn Thị Cẩm Nhung" userId="cf302e6d-9a2b-4a7f-acec-75fd6898dc45" providerId="ADAL" clId="{286E209B-A3A0-4DB4-81BA-AE72A15D75B3}" dt="2025-06-11T23:08:27.393" v="921" actId="2696"/>
        <pc:sldMkLst>
          <pc:docMk/>
          <pc:sldMk cId="17552530" sldId="291"/>
        </pc:sldMkLst>
      </pc:sldChg>
      <pc:sldChg chg="del">
        <pc:chgData name="Nguyễn Thị Cẩm Nhung" userId="cf302e6d-9a2b-4a7f-acec-75fd6898dc45" providerId="ADAL" clId="{286E209B-A3A0-4DB4-81BA-AE72A15D75B3}" dt="2025-06-11T23:08:24.150" v="920" actId="2696"/>
        <pc:sldMkLst>
          <pc:docMk/>
          <pc:sldMk cId="2978230769" sldId="292"/>
        </pc:sldMkLst>
      </pc:sldChg>
      <pc:sldChg chg="del">
        <pc:chgData name="Nguyễn Thị Cẩm Nhung" userId="cf302e6d-9a2b-4a7f-acec-75fd6898dc45" providerId="ADAL" clId="{286E209B-A3A0-4DB4-81BA-AE72A15D75B3}" dt="2025-06-11T23:08:21.471" v="919" actId="2696"/>
        <pc:sldMkLst>
          <pc:docMk/>
          <pc:sldMk cId="2145757151" sldId="293"/>
        </pc:sldMkLst>
      </pc:sldChg>
      <pc:sldChg chg="del">
        <pc:chgData name="Nguyễn Thị Cẩm Nhung" userId="cf302e6d-9a2b-4a7f-acec-75fd6898dc45" providerId="ADAL" clId="{286E209B-A3A0-4DB4-81BA-AE72A15D75B3}" dt="2025-06-11T23:07:57.630" v="914" actId="2696"/>
        <pc:sldMkLst>
          <pc:docMk/>
          <pc:sldMk cId="849026495" sldId="294"/>
        </pc:sldMkLst>
      </pc:sldChg>
      <pc:sldChg chg="del">
        <pc:chgData name="Nguyễn Thị Cẩm Nhung" userId="cf302e6d-9a2b-4a7f-acec-75fd6898dc45" providerId="ADAL" clId="{286E209B-A3A0-4DB4-81BA-AE72A15D75B3}" dt="2025-06-11T23:07:26.664" v="904" actId="2696"/>
        <pc:sldMkLst>
          <pc:docMk/>
          <pc:sldMk cId="1455632681" sldId="295"/>
        </pc:sldMkLst>
      </pc:sldChg>
      <pc:sldChg chg="del">
        <pc:chgData name="Nguyễn Thị Cẩm Nhung" userId="cf302e6d-9a2b-4a7f-acec-75fd6898dc45" providerId="ADAL" clId="{286E209B-A3A0-4DB4-81BA-AE72A15D75B3}" dt="2025-06-11T23:07:40.022" v="909" actId="2696"/>
        <pc:sldMkLst>
          <pc:docMk/>
          <pc:sldMk cId="338056824" sldId="297"/>
        </pc:sldMkLst>
      </pc:sldChg>
      <pc:sldChg chg="del">
        <pc:chgData name="Nguyễn Thị Cẩm Nhung" userId="cf302e6d-9a2b-4a7f-acec-75fd6898dc45" providerId="ADAL" clId="{286E209B-A3A0-4DB4-81BA-AE72A15D75B3}" dt="2025-06-11T23:07:37.462" v="908" actId="2696"/>
        <pc:sldMkLst>
          <pc:docMk/>
          <pc:sldMk cId="2594144892" sldId="298"/>
        </pc:sldMkLst>
      </pc:sldChg>
      <pc:sldChg chg="del">
        <pc:chgData name="Nguyễn Thị Cẩm Nhung" userId="cf302e6d-9a2b-4a7f-acec-75fd6898dc45" providerId="ADAL" clId="{286E209B-A3A0-4DB4-81BA-AE72A15D75B3}" dt="2025-06-11T23:07:35.495" v="907" actId="2696"/>
        <pc:sldMkLst>
          <pc:docMk/>
          <pc:sldMk cId="2611728798" sldId="299"/>
        </pc:sldMkLst>
      </pc:sldChg>
      <pc:sldChg chg="del">
        <pc:chgData name="Nguyễn Thị Cẩm Nhung" userId="cf302e6d-9a2b-4a7f-acec-75fd6898dc45" providerId="ADAL" clId="{286E209B-A3A0-4DB4-81BA-AE72A15D75B3}" dt="2025-06-11T23:07:32.629" v="906" actId="2696"/>
        <pc:sldMkLst>
          <pc:docMk/>
          <pc:sldMk cId="3025973470" sldId="300"/>
        </pc:sldMkLst>
      </pc:sldChg>
      <pc:sldChg chg="del">
        <pc:chgData name="Nguyễn Thị Cẩm Nhung" userId="cf302e6d-9a2b-4a7f-acec-75fd6898dc45" providerId="ADAL" clId="{286E209B-A3A0-4DB4-81BA-AE72A15D75B3}" dt="2025-06-11T23:07:30.674" v="905" actId="2696"/>
        <pc:sldMkLst>
          <pc:docMk/>
          <pc:sldMk cId="142563058" sldId="301"/>
        </pc:sldMkLst>
      </pc:sldChg>
      <pc:sldChg chg="del">
        <pc:chgData name="Nguyễn Thị Cẩm Nhung" userId="cf302e6d-9a2b-4a7f-acec-75fd6898dc45" providerId="ADAL" clId="{286E209B-A3A0-4DB4-81BA-AE72A15D75B3}" dt="2025-06-11T23:08:31.202" v="922" actId="2696"/>
        <pc:sldMkLst>
          <pc:docMk/>
          <pc:sldMk cId="406164096" sldId="302"/>
        </pc:sldMkLst>
      </pc:sldChg>
      <pc:sldChg chg="addSp delSp modSp mod delAnim">
        <pc:chgData name="Nguyễn Thị Cẩm Nhung" userId="cf302e6d-9a2b-4a7f-acec-75fd6898dc45" providerId="ADAL" clId="{286E209B-A3A0-4DB4-81BA-AE72A15D75B3}" dt="2025-06-11T22:46:02.810" v="268" actId="27614"/>
        <pc:sldMkLst>
          <pc:docMk/>
          <pc:sldMk cId="1987597727" sldId="303"/>
        </pc:sldMkLst>
        <pc:spChg chg="del topLvl">
          <ac:chgData name="Nguyễn Thị Cẩm Nhung" userId="cf302e6d-9a2b-4a7f-acec-75fd6898dc45" providerId="ADAL" clId="{286E209B-A3A0-4DB4-81BA-AE72A15D75B3}" dt="2025-06-11T22:45:04.985" v="260" actId="478"/>
          <ac:spMkLst>
            <pc:docMk/>
            <pc:sldMk cId="1987597727" sldId="303"/>
            <ac:spMk id="3" creationId="{32D8BE67-FE1C-8E80-2C2F-E752AE8B1262}"/>
          </ac:spMkLst>
        </pc:spChg>
        <pc:spChg chg="del mod topLvl">
          <ac:chgData name="Nguyễn Thị Cẩm Nhung" userId="cf302e6d-9a2b-4a7f-acec-75fd6898dc45" providerId="ADAL" clId="{286E209B-A3A0-4DB4-81BA-AE72A15D75B3}" dt="2025-06-11T22:45:35.622" v="266" actId="478"/>
          <ac:spMkLst>
            <pc:docMk/>
            <pc:sldMk cId="1987597727" sldId="303"/>
            <ac:spMk id="4" creationId="{F989353B-382C-EB57-A959-159E8AB31449}"/>
          </ac:spMkLst>
        </pc:spChg>
        <pc:spChg chg="del">
          <ac:chgData name="Nguyễn Thị Cẩm Nhung" userId="cf302e6d-9a2b-4a7f-acec-75fd6898dc45" providerId="ADAL" clId="{286E209B-A3A0-4DB4-81BA-AE72A15D75B3}" dt="2025-06-11T22:45:02.081" v="258" actId="478"/>
          <ac:spMkLst>
            <pc:docMk/>
            <pc:sldMk cId="1987597727" sldId="303"/>
            <ac:spMk id="29" creationId="{48954F6E-D189-6EFE-E874-DDE71210B637}"/>
          </ac:spMkLst>
        </pc:spChg>
        <pc:grpChg chg="del">
          <ac:chgData name="Nguyễn Thị Cẩm Nhung" userId="cf302e6d-9a2b-4a7f-acec-75fd6898dc45" providerId="ADAL" clId="{286E209B-A3A0-4DB4-81BA-AE72A15D75B3}" dt="2025-06-11T22:45:04.985" v="260" actId="478"/>
          <ac:grpSpMkLst>
            <pc:docMk/>
            <pc:sldMk cId="1987597727" sldId="303"/>
            <ac:grpSpMk id="2" creationId="{CFFA1541-BD39-AD30-6E50-F7863A13E00A}"/>
          </ac:grpSpMkLst>
        </pc:grpChg>
        <pc:grpChg chg="del">
          <ac:chgData name="Nguyễn Thị Cẩm Nhung" userId="cf302e6d-9a2b-4a7f-acec-75fd6898dc45" providerId="ADAL" clId="{286E209B-A3A0-4DB4-81BA-AE72A15D75B3}" dt="2025-06-11T22:44:59.522" v="257" actId="478"/>
          <ac:grpSpMkLst>
            <pc:docMk/>
            <pc:sldMk cId="1987597727" sldId="303"/>
            <ac:grpSpMk id="28" creationId="{A135D8EC-B175-7157-D010-F0BA780863A4}"/>
          </ac:grpSpMkLst>
        </pc:grpChg>
        <pc:picChg chg="add mod">
          <ac:chgData name="Nguyễn Thị Cẩm Nhung" userId="cf302e6d-9a2b-4a7f-acec-75fd6898dc45" providerId="ADAL" clId="{286E209B-A3A0-4DB4-81BA-AE72A15D75B3}" dt="2025-06-11T22:46:02.810" v="268" actId="27614"/>
          <ac:picMkLst>
            <pc:docMk/>
            <pc:sldMk cId="1987597727" sldId="303"/>
            <ac:picMk id="8" creationId="{9B99D013-D1C2-5D74-D781-AAC72126A810}"/>
          </ac:picMkLst>
        </pc:picChg>
      </pc:sldChg>
      <pc:sldChg chg="modSp del mod">
        <pc:chgData name="Nguyễn Thị Cẩm Nhung" userId="cf302e6d-9a2b-4a7f-acec-75fd6898dc45" providerId="ADAL" clId="{286E209B-A3A0-4DB4-81BA-AE72A15D75B3}" dt="2025-06-11T22:53:09.385" v="450" actId="2696"/>
        <pc:sldMkLst>
          <pc:docMk/>
          <pc:sldMk cId="3873756089" sldId="304"/>
        </pc:sldMkLst>
        <pc:spChg chg="mod">
          <ac:chgData name="Nguyễn Thị Cẩm Nhung" userId="cf302e6d-9a2b-4a7f-acec-75fd6898dc45" providerId="ADAL" clId="{286E209B-A3A0-4DB4-81BA-AE72A15D75B3}" dt="2025-06-11T22:52:55.077" v="449" actId="6549"/>
          <ac:spMkLst>
            <pc:docMk/>
            <pc:sldMk cId="3873756089" sldId="304"/>
            <ac:spMk id="12" creationId="{9A59A04D-A5B3-2D3D-0A65-0C4F54E8B419}"/>
          </ac:spMkLst>
        </pc:spChg>
      </pc:sldChg>
      <pc:sldChg chg="del">
        <pc:chgData name="Nguyễn Thị Cẩm Nhung" userId="cf302e6d-9a2b-4a7f-acec-75fd6898dc45" providerId="ADAL" clId="{286E209B-A3A0-4DB4-81BA-AE72A15D75B3}" dt="2025-06-11T23:08:16.921" v="917" actId="2696"/>
        <pc:sldMkLst>
          <pc:docMk/>
          <pc:sldMk cId="3138865769" sldId="307"/>
        </pc:sldMkLst>
      </pc:sldChg>
      <pc:sldChg chg="del">
        <pc:chgData name="Nguyễn Thị Cẩm Nhung" userId="cf302e6d-9a2b-4a7f-acec-75fd6898dc45" providerId="ADAL" clId="{286E209B-A3A0-4DB4-81BA-AE72A15D75B3}" dt="2025-06-11T23:08:19.146" v="918" actId="2696"/>
        <pc:sldMkLst>
          <pc:docMk/>
          <pc:sldMk cId="909149332" sldId="308"/>
        </pc:sldMkLst>
      </pc:sldChg>
      <pc:sldChg chg="del">
        <pc:chgData name="Nguyễn Thị Cẩm Nhung" userId="cf302e6d-9a2b-4a7f-acec-75fd6898dc45" providerId="ADAL" clId="{286E209B-A3A0-4DB4-81BA-AE72A15D75B3}" dt="2025-06-11T23:08:14.847" v="916" actId="2696"/>
        <pc:sldMkLst>
          <pc:docMk/>
          <pc:sldMk cId="3845981932" sldId="309"/>
        </pc:sldMkLst>
      </pc:sldChg>
      <pc:sldChg chg="del">
        <pc:chgData name="Nguyễn Thị Cẩm Nhung" userId="cf302e6d-9a2b-4a7f-acec-75fd6898dc45" providerId="ADAL" clId="{286E209B-A3A0-4DB4-81BA-AE72A15D75B3}" dt="2025-06-11T23:08:00.484" v="915" actId="2696"/>
        <pc:sldMkLst>
          <pc:docMk/>
          <pc:sldMk cId="2773416426" sldId="310"/>
        </pc:sldMkLst>
      </pc:sldChg>
      <pc:sldChg chg="del">
        <pc:chgData name="Nguyễn Thị Cẩm Nhung" userId="cf302e6d-9a2b-4a7f-acec-75fd6898dc45" providerId="ADAL" clId="{286E209B-A3A0-4DB4-81BA-AE72A15D75B3}" dt="2025-06-11T23:07:52.547" v="913" actId="2696"/>
        <pc:sldMkLst>
          <pc:docMk/>
          <pc:sldMk cId="546984647" sldId="311"/>
        </pc:sldMkLst>
      </pc:sldChg>
      <pc:sldChg chg="addSp delSp modSp mod delAnim">
        <pc:chgData name="Nguyễn Thị Cẩm Nhung" userId="cf302e6d-9a2b-4a7f-acec-75fd6898dc45" providerId="ADAL" clId="{286E209B-A3A0-4DB4-81BA-AE72A15D75B3}" dt="2025-06-11T22:56:42.046" v="524" actId="14100"/>
        <pc:sldMkLst>
          <pc:docMk/>
          <pc:sldMk cId="3793185719" sldId="312"/>
        </pc:sldMkLst>
        <pc:spChg chg="add mod">
          <ac:chgData name="Nguyễn Thị Cẩm Nhung" userId="cf302e6d-9a2b-4a7f-acec-75fd6898dc45" providerId="ADAL" clId="{286E209B-A3A0-4DB4-81BA-AE72A15D75B3}" dt="2025-06-11T22:55:39.848" v="515" actId="1076"/>
          <ac:spMkLst>
            <pc:docMk/>
            <pc:sldMk cId="3793185719" sldId="312"/>
            <ac:spMk id="4" creationId="{C9071AE3-F369-CCE2-02CD-C85023F32A96}"/>
          </ac:spMkLst>
        </pc:spChg>
        <pc:spChg chg="add del mod">
          <ac:chgData name="Nguyễn Thị Cẩm Nhung" userId="cf302e6d-9a2b-4a7f-acec-75fd6898dc45" providerId="ADAL" clId="{286E209B-A3A0-4DB4-81BA-AE72A15D75B3}" dt="2025-06-11T22:56:11.092" v="518" actId="478"/>
          <ac:spMkLst>
            <pc:docMk/>
            <pc:sldMk cId="3793185719" sldId="312"/>
            <ac:spMk id="6" creationId="{DD3A1E66-92A3-8536-D179-031AF0C4D09D}"/>
          </ac:spMkLst>
        </pc:spChg>
        <pc:spChg chg="add mod">
          <ac:chgData name="Nguyễn Thị Cẩm Nhung" userId="cf302e6d-9a2b-4a7f-acec-75fd6898dc45" providerId="ADAL" clId="{286E209B-A3A0-4DB4-81BA-AE72A15D75B3}" dt="2025-06-11T22:56:42.046" v="524" actId="14100"/>
          <ac:spMkLst>
            <pc:docMk/>
            <pc:sldMk cId="3793185719" sldId="312"/>
            <ac:spMk id="14" creationId="{4C012A72-E7EB-4204-B6E3-738DDFDE638E}"/>
          </ac:spMkLst>
        </pc:spChg>
        <pc:spChg chg="mod">
          <ac:chgData name="Nguyễn Thị Cẩm Nhung" userId="cf302e6d-9a2b-4a7f-acec-75fd6898dc45" providerId="ADAL" clId="{286E209B-A3A0-4DB4-81BA-AE72A15D75B3}" dt="2025-06-11T22:53:52.784" v="468" actId="1076"/>
          <ac:spMkLst>
            <pc:docMk/>
            <pc:sldMk cId="3793185719" sldId="312"/>
            <ac:spMk id="22" creationId="{C1E847C1-5FB7-F836-016C-A188A2B97EFC}"/>
          </ac:spMkLst>
        </pc:spChg>
        <pc:spChg chg="mod">
          <ac:chgData name="Nguyễn Thị Cẩm Nhung" userId="cf302e6d-9a2b-4a7f-acec-75fd6898dc45" providerId="ADAL" clId="{286E209B-A3A0-4DB4-81BA-AE72A15D75B3}" dt="2025-06-11T22:53:46.927" v="467" actId="20577"/>
          <ac:spMkLst>
            <pc:docMk/>
            <pc:sldMk cId="3793185719" sldId="312"/>
            <ac:spMk id="23" creationId="{7DF51ABB-6E18-4FCC-D4A4-1C48029EB048}"/>
          </ac:spMkLst>
        </pc:spChg>
        <pc:grpChg chg="del">
          <ac:chgData name="Nguyễn Thị Cẩm Nhung" userId="cf302e6d-9a2b-4a7f-acec-75fd6898dc45" providerId="ADAL" clId="{286E209B-A3A0-4DB4-81BA-AE72A15D75B3}" dt="2025-06-11T22:54:08.065" v="471" actId="478"/>
          <ac:grpSpMkLst>
            <pc:docMk/>
            <pc:sldMk cId="3793185719" sldId="312"/>
            <ac:grpSpMk id="2" creationId="{F6A2652B-BAF1-42A5-9E58-4BF7F0239F27}"/>
          </ac:grpSpMkLst>
        </pc:grpChg>
        <pc:grpChg chg="del">
          <ac:chgData name="Nguyễn Thị Cẩm Nhung" userId="cf302e6d-9a2b-4a7f-acec-75fd6898dc45" providerId="ADAL" clId="{286E209B-A3A0-4DB4-81BA-AE72A15D75B3}" dt="2025-06-11T22:54:10.417" v="472" actId="478"/>
          <ac:grpSpMkLst>
            <pc:docMk/>
            <pc:sldMk cId="3793185719" sldId="312"/>
            <ac:grpSpMk id="3" creationId="{9B248F14-58E1-61F4-BE71-FCCD29EA0B43}"/>
          </ac:grpSpMkLst>
        </pc:grpChg>
        <pc:grpChg chg="mod">
          <ac:chgData name="Nguyễn Thị Cẩm Nhung" userId="cf302e6d-9a2b-4a7f-acec-75fd6898dc45" providerId="ADAL" clId="{286E209B-A3A0-4DB4-81BA-AE72A15D75B3}" dt="2025-06-11T22:53:42.985" v="456" actId="1076"/>
          <ac:grpSpMkLst>
            <pc:docMk/>
            <pc:sldMk cId="3793185719" sldId="312"/>
            <ac:grpSpMk id="21" creationId="{1548FC61-6298-A2C5-D4C1-0A6B6DC8A413}"/>
          </ac:grpSpMkLst>
        </pc:grpChg>
        <pc:grpChg chg="del">
          <ac:chgData name="Nguyễn Thị Cẩm Nhung" userId="cf302e6d-9a2b-4a7f-acec-75fd6898dc45" providerId="ADAL" clId="{286E209B-A3A0-4DB4-81BA-AE72A15D75B3}" dt="2025-06-11T22:53:37.627" v="454" actId="478"/>
          <ac:grpSpMkLst>
            <pc:docMk/>
            <pc:sldMk cId="3793185719" sldId="312"/>
            <ac:grpSpMk id="24" creationId="{8F8B1718-F466-60B4-BB22-3F2CCFE09BF8}"/>
          </ac:grpSpMkLst>
        </pc:grpChg>
        <pc:grpChg chg="del">
          <ac:chgData name="Nguyễn Thị Cẩm Nhung" userId="cf302e6d-9a2b-4a7f-acec-75fd6898dc45" providerId="ADAL" clId="{286E209B-A3A0-4DB4-81BA-AE72A15D75B3}" dt="2025-06-11T22:53:38.635" v="455" actId="478"/>
          <ac:grpSpMkLst>
            <pc:docMk/>
            <pc:sldMk cId="3793185719" sldId="312"/>
            <ac:grpSpMk id="37" creationId="{8B74FEA8-DFFB-2467-F656-EAB7123E0741}"/>
          </ac:grpSpMkLst>
        </pc:grpChg>
        <pc:grpChg chg="mod">
          <ac:chgData name="Nguyễn Thị Cẩm Nhung" userId="cf302e6d-9a2b-4a7f-acec-75fd6898dc45" providerId="ADAL" clId="{286E209B-A3A0-4DB4-81BA-AE72A15D75B3}" dt="2025-06-11T22:54:03.736" v="469" actId="1076"/>
          <ac:grpSpMkLst>
            <pc:docMk/>
            <pc:sldMk cId="3793185719" sldId="312"/>
            <ac:grpSpMk id="48" creationId="{73956742-C082-94EC-DC22-98094D265902}"/>
          </ac:grpSpMkLst>
        </pc:grpChg>
        <pc:grpChg chg="mod">
          <ac:chgData name="Nguyễn Thị Cẩm Nhung" userId="cf302e6d-9a2b-4a7f-acec-75fd6898dc45" providerId="ADAL" clId="{286E209B-A3A0-4DB4-81BA-AE72A15D75B3}" dt="2025-06-11T22:54:06.041" v="470" actId="1076"/>
          <ac:grpSpMkLst>
            <pc:docMk/>
            <pc:sldMk cId="3793185719" sldId="312"/>
            <ac:grpSpMk id="51" creationId="{3AE320C0-BADD-5FC3-8C44-21AAE3157BBB}"/>
          </ac:grpSpMkLst>
        </pc:grpChg>
      </pc:sldChg>
      <pc:sldChg chg="del">
        <pc:chgData name="Nguyễn Thị Cẩm Nhung" userId="cf302e6d-9a2b-4a7f-acec-75fd6898dc45" providerId="ADAL" clId="{286E209B-A3A0-4DB4-81BA-AE72A15D75B3}" dt="2025-06-11T23:07:50.073" v="912" actId="2696"/>
        <pc:sldMkLst>
          <pc:docMk/>
          <pc:sldMk cId="1128715828" sldId="313"/>
        </pc:sldMkLst>
      </pc:sldChg>
      <pc:sldChg chg="del">
        <pc:chgData name="Nguyễn Thị Cẩm Nhung" userId="cf302e6d-9a2b-4a7f-acec-75fd6898dc45" providerId="ADAL" clId="{286E209B-A3A0-4DB4-81BA-AE72A15D75B3}" dt="2025-06-11T23:07:47.535" v="911" actId="2696"/>
        <pc:sldMkLst>
          <pc:docMk/>
          <pc:sldMk cId="308831882" sldId="314"/>
        </pc:sldMkLst>
      </pc:sldChg>
      <pc:sldChg chg="new del">
        <pc:chgData name="Nguyễn Thị Cẩm Nhung" userId="cf302e6d-9a2b-4a7f-acec-75fd6898dc45" providerId="ADAL" clId="{286E209B-A3A0-4DB4-81BA-AE72A15D75B3}" dt="2025-06-11T22:47:46.823" v="289" actId="2696"/>
        <pc:sldMkLst>
          <pc:docMk/>
          <pc:sldMk cId="23216931" sldId="315"/>
        </pc:sldMkLst>
      </pc:sldChg>
      <pc:sldChg chg="addSp modSp add mod">
        <pc:chgData name="Nguyễn Thị Cẩm Nhung" userId="cf302e6d-9a2b-4a7f-acec-75fd6898dc45" providerId="ADAL" clId="{286E209B-A3A0-4DB4-81BA-AE72A15D75B3}" dt="2025-06-11T22:46:21.838" v="270" actId="27614"/>
        <pc:sldMkLst>
          <pc:docMk/>
          <pc:sldMk cId="1119453430" sldId="316"/>
        </pc:sldMkLst>
        <pc:picChg chg="add mod">
          <ac:chgData name="Nguyễn Thị Cẩm Nhung" userId="cf302e6d-9a2b-4a7f-acec-75fd6898dc45" providerId="ADAL" clId="{286E209B-A3A0-4DB4-81BA-AE72A15D75B3}" dt="2025-06-11T22:46:21.838" v="270" actId="27614"/>
          <ac:picMkLst>
            <pc:docMk/>
            <pc:sldMk cId="1119453430" sldId="316"/>
            <ac:picMk id="3" creationId="{C2DCF7F3-885A-D0D2-E09E-D4D862AACBD9}"/>
          </ac:picMkLst>
        </pc:picChg>
      </pc:sldChg>
      <pc:sldChg chg="addSp modSp add mod">
        <pc:chgData name="Nguyễn Thị Cẩm Nhung" userId="cf302e6d-9a2b-4a7f-acec-75fd6898dc45" providerId="ADAL" clId="{286E209B-A3A0-4DB4-81BA-AE72A15D75B3}" dt="2025-06-11T22:46:40.754" v="275" actId="27614"/>
        <pc:sldMkLst>
          <pc:docMk/>
          <pc:sldMk cId="1858681187" sldId="317"/>
        </pc:sldMkLst>
        <pc:picChg chg="add mod">
          <ac:chgData name="Nguyễn Thị Cẩm Nhung" userId="cf302e6d-9a2b-4a7f-acec-75fd6898dc45" providerId="ADAL" clId="{286E209B-A3A0-4DB4-81BA-AE72A15D75B3}" dt="2025-06-11T22:46:40.754" v="275" actId="27614"/>
          <ac:picMkLst>
            <pc:docMk/>
            <pc:sldMk cId="1858681187" sldId="317"/>
            <ac:picMk id="3" creationId="{B301FF8D-6E2F-DDF5-EA90-DE2492D003C1}"/>
          </ac:picMkLst>
        </pc:picChg>
      </pc:sldChg>
      <pc:sldChg chg="add del">
        <pc:chgData name="Nguyễn Thị Cẩm Nhung" userId="cf302e6d-9a2b-4a7f-acec-75fd6898dc45" providerId="ADAL" clId="{286E209B-A3A0-4DB4-81BA-AE72A15D75B3}" dt="2025-06-11T22:47:49.958" v="290" actId="2696"/>
        <pc:sldMkLst>
          <pc:docMk/>
          <pc:sldMk cId="2927685120" sldId="318"/>
        </pc:sldMkLst>
      </pc:sldChg>
      <pc:sldChg chg="addSp modSp add mod">
        <pc:chgData name="Nguyễn Thị Cẩm Nhung" userId="cf302e6d-9a2b-4a7f-acec-75fd6898dc45" providerId="ADAL" clId="{286E209B-A3A0-4DB4-81BA-AE72A15D75B3}" dt="2025-06-11T22:47:20.523" v="286" actId="27614"/>
        <pc:sldMkLst>
          <pc:docMk/>
          <pc:sldMk cId="1645567884" sldId="319"/>
        </pc:sldMkLst>
        <pc:picChg chg="add mod">
          <ac:chgData name="Nguyễn Thị Cẩm Nhung" userId="cf302e6d-9a2b-4a7f-acec-75fd6898dc45" providerId="ADAL" clId="{286E209B-A3A0-4DB4-81BA-AE72A15D75B3}" dt="2025-06-11T22:47:20.523" v="286" actId="27614"/>
          <ac:picMkLst>
            <pc:docMk/>
            <pc:sldMk cId="1645567884" sldId="319"/>
            <ac:picMk id="3" creationId="{4E40ED11-DB4D-12C7-9D5F-9BAF97765BBE}"/>
          </ac:picMkLst>
        </pc:picChg>
      </pc:sldChg>
      <pc:sldChg chg="addSp modSp add mod">
        <pc:chgData name="Nguyễn Thị Cẩm Nhung" userId="cf302e6d-9a2b-4a7f-acec-75fd6898dc45" providerId="ADAL" clId="{286E209B-A3A0-4DB4-81BA-AE72A15D75B3}" dt="2025-06-11T22:47:30.221" v="288" actId="27614"/>
        <pc:sldMkLst>
          <pc:docMk/>
          <pc:sldMk cId="1600810605" sldId="320"/>
        </pc:sldMkLst>
        <pc:picChg chg="add mod">
          <ac:chgData name="Nguyễn Thị Cẩm Nhung" userId="cf302e6d-9a2b-4a7f-acec-75fd6898dc45" providerId="ADAL" clId="{286E209B-A3A0-4DB4-81BA-AE72A15D75B3}" dt="2025-06-11T22:47:30.221" v="288" actId="27614"/>
          <ac:picMkLst>
            <pc:docMk/>
            <pc:sldMk cId="1600810605" sldId="320"/>
            <ac:picMk id="3" creationId="{DFF84DAE-2C32-BBD3-1C81-764BDD746BF1}"/>
          </ac:picMkLst>
        </pc:picChg>
      </pc:sldChg>
      <pc:sldChg chg="addSp modSp add mod">
        <pc:chgData name="Nguyễn Thị Cẩm Nhung" userId="cf302e6d-9a2b-4a7f-acec-75fd6898dc45" providerId="ADAL" clId="{286E209B-A3A0-4DB4-81BA-AE72A15D75B3}" dt="2025-06-11T22:47:04.959" v="284" actId="14100"/>
        <pc:sldMkLst>
          <pc:docMk/>
          <pc:sldMk cId="2771723404" sldId="321"/>
        </pc:sldMkLst>
        <pc:picChg chg="add mod">
          <ac:chgData name="Nguyễn Thị Cẩm Nhung" userId="cf302e6d-9a2b-4a7f-acec-75fd6898dc45" providerId="ADAL" clId="{286E209B-A3A0-4DB4-81BA-AE72A15D75B3}" dt="2025-06-11T22:47:04.959" v="284" actId="14100"/>
          <ac:picMkLst>
            <pc:docMk/>
            <pc:sldMk cId="2771723404" sldId="321"/>
            <ac:picMk id="3" creationId="{C67114E9-1CF0-6D0A-2801-CDC0C94D7958}"/>
          </ac:picMkLst>
        </pc:picChg>
      </pc:sldChg>
      <pc:sldChg chg="addSp delSp modSp add mod delAnim">
        <pc:chgData name="Nguyễn Thị Cẩm Nhung" userId="cf302e6d-9a2b-4a7f-acec-75fd6898dc45" providerId="ADAL" clId="{286E209B-A3A0-4DB4-81BA-AE72A15D75B3}" dt="2025-06-11T22:52:28.685" v="444" actId="962"/>
        <pc:sldMkLst>
          <pc:docMk/>
          <pc:sldMk cId="1038338954" sldId="322"/>
        </pc:sldMkLst>
        <pc:grpChg chg="del">
          <ac:chgData name="Nguyễn Thị Cẩm Nhung" userId="cf302e6d-9a2b-4a7f-acec-75fd6898dc45" providerId="ADAL" clId="{286E209B-A3A0-4DB4-81BA-AE72A15D75B3}" dt="2025-06-11T22:49:47.826" v="440" actId="478"/>
          <ac:grpSpMkLst>
            <pc:docMk/>
            <pc:sldMk cId="1038338954" sldId="322"/>
            <ac:grpSpMk id="6" creationId="{F1663072-0100-BAC6-9A6D-176C88E410FC}"/>
          </ac:grpSpMkLst>
        </pc:grpChg>
        <pc:grpChg chg="del">
          <ac:chgData name="Nguyễn Thị Cẩm Nhung" userId="cf302e6d-9a2b-4a7f-acec-75fd6898dc45" providerId="ADAL" clId="{286E209B-A3A0-4DB4-81BA-AE72A15D75B3}" dt="2025-06-11T22:52:14.267" v="441" actId="478"/>
          <ac:grpSpMkLst>
            <pc:docMk/>
            <pc:sldMk cId="1038338954" sldId="322"/>
            <ac:grpSpMk id="7" creationId="{3C04D467-1A50-FBB2-F875-F7B474F705D3}"/>
          </ac:grpSpMkLst>
        </pc:grpChg>
        <pc:picChg chg="del">
          <ac:chgData name="Nguyễn Thị Cẩm Nhung" userId="cf302e6d-9a2b-4a7f-acec-75fd6898dc45" providerId="ADAL" clId="{286E209B-A3A0-4DB4-81BA-AE72A15D75B3}" dt="2025-06-11T22:49:46.986" v="439" actId="478"/>
          <ac:picMkLst>
            <pc:docMk/>
            <pc:sldMk cId="1038338954" sldId="322"/>
            <ac:picMk id="3" creationId="{9C96B6EB-1B94-50A3-BC92-7B0A9E53A72A}"/>
          </ac:picMkLst>
        </pc:picChg>
        <pc:picChg chg="add mod">
          <ac:chgData name="Nguyễn Thị Cẩm Nhung" userId="cf302e6d-9a2b-4a7f-acec-75fd6898dc45" providerId="ADAL" clId="{286E209B-A3A0-4DB4-81BA-AE72A15D75B3}" dt="2025-06-11T22:52:28.685" v="444" actId="962"/>
          <ac:picMkLst>
            <pc:docMk/>
            <pc:sldMk cId="1038338954" sldId="322"/>
            <ac:picMk id="4" creationId="{D5AB4833-E8B3-5C24-BEA1-9FF00CD6C3F8}"/>
          </ac:picMkLst>
        </pc:picChg>
      </pc:sldChg>
      <pc:sldChg chg="add del">
        <pc:chgData name="Nguyễn Thị Cẩm Nhung" userId="cf302e6d-9a2b-4a7f-acec-75fd6898dc45" providerId="ADAL" clId="{286E209B-A3A0-4DB4-81BA-AE72A15D75B3}" dt="2025-06-11T22:53:17.409" v="451" actId="2696"/>
        <pc:sldMkLst>
          <pc:docMk/>
          <pc:sldMk cId="3169904629" sldId="323"/>
        </pc:sldMkLst>
      </pc:sldChg>
      <pc:sldChg chg="add del">
        <pc:chgData name="Nguyễn Thị Cẩm Nhung" userId="cf302e6d-9a2b-4a7f-acec-75fd6898dc45" providerId="ADAL" clId="{286E209B-A3A0-4DB4-81BA-AE72A15D75B3}" dt="2025-06-11T22:53:20.166" v="452" actId="2696"/>
        <pc:sldMkLst>
          <pc:docMk/>
          <pc:sldMk cId="685131755" sldId="324"/>
        </pc:sldMkLst>
      </pc:sldChg>
      <pc:sldChg chg="add del">
        <pc:chgData name="Nguyễn Thị Cẩm Nhung" userId="cf302e6d-9a2b-4a7f-acec-75fd6898dc45" providerId="ADAL" clId="{286E209B-A3A0-4DB4-81BA-AE72A15D75B3}" dt="2025-06-11T22:56:54.680" v="526" actId="2696"/>
        <pc:sldMkLst>
          <pc:docMk/>
          <pc:sldMk cId="989529260" sldId="325"/>
        </pc:sldMkLst>
      </pc:sldChg>
      <pc:sldChg chg="modSp add mod">
        <pc:chgData name="Nguyễn Thị Cẩm Nhung" userId="cf302e6d-9a2b-4a7f-acec-75fd6898dc45" providerId="ADAL" clId="{286E209B-A3A0-4DB4-81BA-AE72A15D75B3}" dt="2025-06-11T22:57:58.646" v="572" actId="1076"/>
        <pc:sldMkLst>
          <pc:docMk/>
          <pc:sldMk cId="171218513" sldId="326"/>
        </pc:sldMkLst>
        <pc:spChg chg="mod">
          <ac:chgData name="Nguyễn Thị Cẩm Nhung" userId="cf302e6d-9a2b-4a7f-acec-75fd6898dc45" providerId="ADAL" clId="{286E209B-A3A0-4DB4-81BA-AE72A15D75B3}" dt="2025-06-11T22:57:27.254" v="569" actId="207"/>
          <ac:spMkLst>
            <pc:docMk/>
            <pc:sldMk cId="171218513" sldId="326"/>
            <ac:spMk id="4" creationId="{3BEBF5EA-409E-EC26-D646-0B4E1FB265A2}"/>
          </ac:spMkLst>
        </pc:spChg>
        <pc:spChg chg="mod">
          <ac:chgData name="Nguyễn Thị Cẩm Nhung" userId="cf302e6d-9a2b-4a7f-acec-75fd6898dc45" providerId="ADAL" clId="{286E209B-A3A0-4DB4-81BA-AE72A15D75B3}" dt="2025-06-11T22:57:58.646" v="572" actId="1076"/>
          <ac:spMkLst>
            <pc:docMk/>
            <pc:sldMk cId="171218513" sldId="326"/>
            <ac:spMk id="14" creationId="{F6064BE3-E12F-1545-663D-E914B0C14C92}"/>
          </ac:spMkLst>
        </pc:spChg>
      </pc:sldChg>
      <pc:sldChg chg="delSp add del mod delAnim">
        <pc:chgData name="Nguyễn Thị Cẩm Nhung" userId="cf302e6d-9a2b-4a7f-acec-75fd6898dc45" providerId="ADAL" clId="{286E209B-A3A0-4DB4-81BA-AE72A15D75B3}" dt="2025-06-11T22:52:46.596" v="448" actId="2696"/>
        <pc:sldMkLst>
          <pc:docMk/>
          <pc:sldMk cId="3701490008" sldId="326"/>
        </pc:sldMkLst>
        <pc:grpChg chg="del">
          <ac:chgData name="Nguyễn Thị Cẩm Nhung" userId="cf302e6d-9a2b-4a7f-acec-75fd6898dc45" providerId="ADAL" clId="{286E209B-A3A0-4DB4-81BA-AE72A15D75B3}" dt="2025-06-11T22:52:36.343" v="447" actId="478"/>
          <ac:grpSpMkLst>
            <pc:docMk/>
            <pc:sldMk cId="3701490008" sldId="326"/>
            <ac:grpSpMk id="6" creationId="{BC06347A-39AB-D045-9ADD-1326C015BD51}"/>
          </ac:grpSpMkLst>
        </pc:grpChg>
        <pc:grpChg chg="del">
          <ac:chgData name="Nguyễn Thị Cẩm Nhung" userId="cf302e6d-9a2b-4a7f-acec-75fd6898dc45" providerId="ADAL" clId="{286E209B-A3A0-4DB4-81BA-AE72A15D75B3}" dt="2025-06-11T22:52:32.917" v="445" actId="478"/>
          <ac:grpSpMkLst>
            <pc:docMk/>
            <pc:sldMk cId="3701490008" sldId="326"/>
            <ac:grpSpMk id="7" creationId="{D33A259D-D10B-DFB7-9581-68E309077700}"/>
          </ac:grpSpMkLst>
        </pc:grpChg>
        <pc:picChg chg="del">
          <ac:chgData name="Nguyễn Thị Cẩm Nhung" userId="cf302e6d-9a2b-4a7f-acec-75fd6898dc45" providerId="ADAL" clId="{286E209B-A3A0-4DB4-81BA-AE72A15D75B3}" dt="2025-06-11T22:52:34.803" v="446" actId="478"/>
          <ac:picMkLst>
            <pc:docMk/>
            <pc:sldMk cId="3701490008" sldId="326"/>
            <ac:picMk id="3" creationId="{8DADF52D-32AE-1A15-5D3C-D757E8E34F7C}"/>
          </ac:picMkLst>
        </pc:picChg>
      </pc:sldChg>
      <pc:sldChg chg="addSp delSp modSp add mod">
        <pc:chgData name="Nguyễn Thị Cẩm Nhung" userId="cf302e6d-9a2b-4a7f-acec-75fd6898dc45" providerId="ADAL" clId="{286E209B-A3A0-4DB4-81BA-AE72A15D75B3}" dt="2025-06-11T23:00:16.118" v="645" actId="1076"/>
        <pc:sldMkLst>
          <pc:docMk/>
          <pc:sldMk cId="3826430774" sldId="327"/>
        </pc:sldMkLst>
        <pc:spChg chg="add del mod">
          <ac:chgData name="Nguyễn Thị Cẩm Nhung" userId="cf302e6d-9a2b-4a7f-acec-75fd6898dc45" providerId="ADAL" clId="{286E209B-A3A0-4DB4-81BA-AE72A15D75B3}" dt="2025-06-11T22:59:35.819" v="641" actId="478"/>
          <ac:spMkLst>
            <pc:docMk/>
            <pc:sldMk cId="3826430774" sldId="327"/>
            <ac:spMk id="3" creationId="{02054080-65D9-9186-626A-67152B8195E9}"/>
          </ac:spMkLst>
        </pc:spChg>
        <pc:spChg chg="mod">
          <ac:chgData name="Nguyễn Thị Cẩm Nhung" userId="cf302e6d-9a2b-4a7f-acec-75fd6898dc45" providerId="ADAL" clId="{286E209B-A3A0-4DB4-81BA-AE72A15D75B3}" dt="2025-06-11T22:58:42.760" v="636" actId="207"/>
          <ac:spMkLst>
            <pc:docMk/>
            <pc:sldMk cId="3826430774" sldId="327"/>
            <ac:spMk id="4" creationId="{F0A211FE-1B2B-B2B3-D883-A09C43F1C0A1}"/>
          </ac:spMkLst>
        </pc:spChg>
        <pc:spChg chg="add mod">
          <ac:chgData name="Nguyễn Thị Cẩm Nhung" userId="cf302e6d-9a2b-4a7f-acec-75fd6898dc45" providerId="ADAL" clId="{286E209B-A3A0-4DB4-81BA-AE72A15D75B3}" dt="2025-06-11T23:00:16.118" v="645" actId="1076"/>
          <ac:spMkLst>
            <pc:docMk/>
            <pc:sldMk cId="3826430774" sldId="327"/>
            <ac:spMk id="6" creationId="{3637B4BB-FFD5-3E2B-C404-9F82B1E69C1F}"/>
          </ac:spMkLst>
        </pc:spChg>
        <pc:spChg chg="del mod">
          <ac:chgData name="Nguyễn Thị Cẩm Nhung" userId="cf302e6d-9a2b-4a7f-acec-75fd6898dc45" providerId="ADAL" clId="{286E209B-A3A0-4DB4-81BA-AE72A15D75B3}" dt="2025-06-11T22:58:46.392" v="638" actId="478"/>
          <ac:spMkLst>
            <pc:docMk/>
            <pc:sldMk cId="3826430774" sldId="327"/>
            <ac:spMk id="14" creationId="{D06089B6-1F20-BCEC-C6BC-D54FD0AFE3B1}"/>
          </ac:spMkLst>
        </pc:spChg>
      </pc:sldChg>
      <pc:sldChg chg="addSp delSp modSp add mod">
        <pc:chgData name="Nguyễn Thị Cẩm Nhung" userId="cf302e6d-9a2b-4a7f-acec-75fd6898dc45" providerId="ADAL" clId="{286E209B-A3A0-4DB4-81BA-AE72A15D75B3}" dt="2025-06-11T23:02:24.392" v="680" actId="255"/>
        <pc:sldMkLst>
          <pc:docMk/>
          <pc:sldMk cId="528369763" sldId="328"/>
        </pc:sldMkLst>
        <pc:spChg chg="add mod">
          <ac:chgData name="Nguyễn Thị Cẩm Nhung" userId="cf302e6d-9a2b-4a7f-acec-75fd6898dc45" providerId="ADAL" clId="{286E209B-A3A0-4DB4-81BA-AE72A15D75B3}" dt="2025-06-11T23:02:24.392" v="680" actId="255"/>
          <ac:spMkLst>
            <pc:docMk/>
            <pc:sldMk cId="528369763" sldId="328"/>
            <ac:spMk id="3" creationId="{9CD3C747-84B1-34F6-2653-1117692337FD}"/>
          </ac:spMkLst>
        </pc:spChg>
        <pc:spChg chg="del mod">
          <ac:chgData name="Nguyễn Thị Cẩm Nhung" userId="cf302e6d-9a2b-4a7f-acec-75fd6898dc45" providerId="ADAL" clId="{286E209B-A3A0-4DB4-81BA-AE72A15D75B3}" dt="2025-06-11T23:00:36.220" v="651" actId="478"/>
          <ac:spMkLst>
            <pc:docMk/>
            <pc:sldMk cId="528369763" sldId="328"/>
            <ac:spMk id="4" creationId="{C1A529CA-E200-4D32-8799-AA23C1FC3527}"/>
          </ac:spMkLst>
        </pc:spChg>
        <pc:spChg chg="del mod">
          <ac:chgData name="Nguyễn Thị Cẩm Nhung" userId="cf302e6d-9a2b-4a7f-acec-75fd6898dc45" providerId="ADAL" clId="{286E209B-A3A0-4DB4-81BA-AE72A15D75B3}" dt="2025-06-11T23:00:27.433" v="648" actId="478"/>
          <ac:spMkLst>
            <pc:docMk/>
            <pc:sldMk cId="528369763" sldId="328"/>
            <ac:spMk id="6" creationId="{FEA2F037-BCA3-6A8B-9BE9-54990507C1A5}"/>
          </ac:spMkLst>
        </pc:spChg>
        <pc:grpChg chg="del">
          <ac:chgData name="Nguyễn Thị Cẩm Nhung" userId="cf302e6d-9a2b-4a7f-acec-75fd6898dc45" providerId="ADAL" clId="{286E209B-A3A0-4DB4-81BA-AE72A15D75B3}" dt="2025-06-11T23:00:30.164" v="649" actId="478"/>
          <ac:grpSpMkLst>
            <pc:docMk/>
            <pc:sldMk cId="528369763" sldId="328"/>
            <ac:grpSpMk id="21" creationId="{6F5D41C4-9D3F-DC60-9BA0-821970692D4B}"/>
          </ac:grpSpMkLst>
        </pc:grpChg>
      </pc:sldChg>
      <pc:sldChg chg="addSp modSp add mod">
        <pc:chgData name="Nguyễn Thị Cẩm Nhung" userId="cf302e6d-9a2b-4a7f-acec-75fd6898dc45" providerId="ADAL" clId="{286E209B-A3A0-4DB4-81BA-AE72A15D75B3}" dt="2025-06-11T23:05:01.810" v="705" actId="1076"/>
        <pc:sldMkLst>
          <pc:docMk/>
          <pc:sldMk cId="2134699136" sldId="329"/>
        </pc:sldMkLst>
        <pc:spChg chg="add mod">
          <ac:chgData name="Nguyễn Thị Cẩm Nhung" userId="cf302e6d-9a2b-4a7f-acec-75fd6898dc45" providerId="ADAL" clId="{286E209B-A3A0-4DB4-81BA-AE72A15D75B3}" dt="2025-06-11T23:05:01.810" v="705" actId="1076"/>
          <ac:spMkLst>
            <pc:docMk/>
            <pc:sldMk cId="2134699136" sldId="329"/>
            <ac:spMk id="3" creationId="{65A8249D-D661-6441-004F-E488F52B7E30}"/>
          </ac:spMkLst>
        </pc:spChg>
      </pc:sldChg>
      <pc:sldChg chg="addSp modSp add mod">
        <pc:chgData name="Nguyễn Thị Cẩm Nhung" userId="cf302e6d-9a2b-4a7f-acec-75fd6898dc45" providerId="ADAL" clId="{286E209B-A3A0-4DB4-81BA-AE72A15D75B3}" dt="2025-06-11T23:03:57.023" v="693" actId="1076"/>
        <pc:sldMkLst>
          <pc:docMk/>
          <pc:sldMk cId="562628833" sldId="330"/>
        </pc:sldMkLst>
        <pc:spChg chg="add mod">
          <ac:chgData name="Nguyễn Thị Cẩm Nhung" userId="cf302e6d-9a2b-4a7f-acec-75fd6898dc45" providerId="ADAL" clId="{286E209B-A3A0-4DB4-81BA-AE72A15D75B3}" dt="2025-06-11T23:03:57.023" v="693" actId="1076"/>
          <ac:spMkLst>
            <pc:docMk/>
            <pc:sldMk cId="562628833" sldId="330"/>
            <ac:spMk id="3" creationId="{CA0272D1-ABCC-F02E-A8A6-1D9A25DEF8D7}"/>
          </ac:spMkLst>
        </pc:spChg>
      </pc:sldChg>
      <pc:sldChg chg="addSp modSp add mod">
        <pc:chgData name="Nguyễn Thị Cẩm Nhung" userId="cf302e6d-9a2b-4a7f-acec-75fd6898dc45" providerId="ADAL" clId="{286E209B-A3A0-4DB4-81BA-AE72A15D75B3}" dt="2025-06-11T23:03:06.567" v="687" actId="255"/>
        <pc:sldMkLst>
          <pc:docMk/>
          <pc:sldMk cId="2493907213" sldId="331"/>
        </pc:sldMkLst>
        <pc:spChg chg="add mod">
          <ac:chgData name="Nguyễn Thị Cẩm Nhung" userId="cf302e6d-9a2b-4a7f-acec-75fd6898dc45" providerId="ADAL" clId="{286E209B-A3A0-4DB4-81BA-AE72A15D75B3}" dt="2025-06-11T23:03:06.567" v="687" actId="255"/>
          <ac:spMkLst>
            <pc:docMk/>
            <pc:sldMk cId="2493907213" sldId="331"/>
            <ac:spMk id="3" creationId="{0BB20F3B-E295-BF42-4DF7-0BF52DBD953C}"/>
          </ac:spMkLst>
        </pc:spChg>
      </pc:sldChg>
      <pc:sldChg chg="add del">
        <pc:chgData name="Nguyễn Thị Cẩm Nhung" userId="cf302e6d-9a2b-4a7f-acec-75fd6898dc45" providerId="ADAL" clId="{286E209B-A3A0-4DB4-81BA-AE72A15D75B3}" dt="2025-06-11T23:05:17.902" v="706" actId="2696"/>
        <pc:sldMkLst>
          <pc:docMk/>
          <pc:sldMk cId="3724779674" sldId="332"/>
        </pc:sldMkLst>
      </pc:sldChg>
      <pc:sldMasterChg chg="del delSldLayout">
        <pc:chgData name="Nguyễn Thị Cẩm Nhung" userId="cf302e6d-9a2b-4a7f-acec-75fd6898dc45" providerId="ADAL" clId="{286E209B-A3A0-4DB4-81BA-AE72A15D75B3}" dt="2025-06-11T23:07:40.022" v="909" actId="2696"/>
        <pc:sldMasterMkLst>
          <pc:docMk/>
          <pc:sldMasterMk cId="110606029" sldId="2147483660"/>
        </pc:sldMasterMkLst>
        <pc:sldLayoutChg chg="del">
          <pc:chgData name="Nguyễn Thị Cẩm Nhung" userId="cf302e6d-9a2b-4a7f-acec-75fd6898dc45" providerId="ADAL" clId="{286E209B-A3A0-4DB4-81BA-AE72A15D75B3}" dt="2025-06-11T23:07:40.022" v="909" actId="2696"/>
          <pc:sldLayoutMkLst>
            <pc:docMk/>
            <pc:sldMasterMk cId="110606029" sldId="2147483660"/>
            <pc:sldLayoutMk cId="675234804" sldId="2147483661"/>
          </pc:sldLayoutMkLst>
        </pc:sldLayoutChg>
        <pc:sldLayoutChg chg="del">
          <pc:chgData name="Nguyễn Thị Cẩm Nhung" userId="cf302e6d-9a2b-4a7f-acec-75fd6898dc45" providerId="ADAL" clId="{286E209B-A3A0-4DB4-81BA-AE72A15D75B3}" dt="2025-06-11T23:07:37.462" v="908" actId="2696"/>
          <pc:sldLayoutMkLst>
            <pc:docMk/>
            <pc:sldMasterMk cId="110606029" sldId="2147483660"/>
            <pc:sldLayoutMk cId="1321638740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84C64-14DD-43AF-B8F7-748375C55279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DB69C-6992-45B5-8302-6CA0230C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40.png"/><Relationship Id="rId10" Type="http://schemas.openxmlformats.org/officeDocument/2006/relationships/image" Target="../media/image6.png"/><Relationship Id="rId4" Type="http://schemas.openxmlformats.org/officeDocument/2006/relationships/image" Target="../media/image39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56219"/>
          <a:stretch>
            <a:fillRect/>
          </a:stretch>
        </p:blipFill>
        <p:spPr>
          <a:xfrm>
            <a:off x="0" y="5799484"/>
            <a:ext cx="18517127" cy="52998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638687" y="1264508"/>
            <a:ext cx="1405742" cy="10709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43571" y="1282542"/>
            <a:ext cx="1405742" cy="10709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5649313" cy="11369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38687" y="51830"/>
            <a:ext cx="5649313" cy="11369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8043929"/>
            <a:ext cx="2573502" cy="2428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80147" y="9054017"/>
            <a:ext cx="1689018" cy="1232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382" y="440151"/>
            <a:ext cx="2104764" cy="336762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62001" y="3250789"/>
            <a:ext cx="17343145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THƯ VIỆN TRƯỜNG THCS NGUYỄN VĂN BÉ!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044429" y="344434"/>
            <a:ext cx="2104764" cy="289406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714498" y="8043929"/>
            <a:ext cx="2573502" cy="24287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848871" y="9054017"/>
            <a:ext cx="1689018" cy="1232983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2AF67E83-4B41-B130-C399-E7FA5E574E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67783">
            <a:off x="285552" y="4312730"/>
            <a:ext cx="1799429" cy="890717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AD96CD6E-86A5-569E-625E-3CEF8896BB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67783" flipH="1">
            <a:off x="16192540" y="4539168"/>
            <a:ext cx="1974631" cy="11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5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66804A-CFC4-C07D-97CA-24FE9F5DE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D5AB4833-E8B3-5C24-BEA1-9FF00CD6C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8" y="0"/>
            <a:ext cx="1266092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3895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548FC61-6298-A2C5-D4C1-0A6B6DC8A413}"/>
              </a:ext>
            </a:extLst>
          </p:cNvPr>
          <p:cNvGrpSpPr/>
          <p:nvPr/>
        </p:nvGrpSpPr>
        <p:grpSpPr>
          <a:xfrm>
            <a:off x="4191000" y="16329"/>
            <a:ext cx="9328434" cy="1970632"/>
            <a:chOff x="4327881" y="529585"/>
            <a:chExt cx="9328434" cy="1970632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C1E847C1-5FB7-F836-016C-A188A2B97EFC}"/>
                </a:ext>
              </a:extLst>
            </p:cNvPr>
            <p:cNvSpPr/>
            <p:nvPr/>
          </p:nvSpPr>
          <p:spPr>
            <a:xfrm>
              <a:off x="4327881" y="529585"/>
              <a:ext cx="9328434" cy="1970632"/>
            </a:xfrm>
            <a:custGeom>
              <a:avLst/>
              <a:gdLst/>
              <a:ahLst/>
              <a:cxnLst/>
              <a:rect l="l" t="t" r="r" b="b"/>
              <a:pathLst>
                <a:path w="9328434" h="1970632">
                  <a:moveTo>
                    <a:pt x="0" y="0"/>
                  </a:moveTo>
                  <a:lnTo>
                    <a:pt x="9328434" y="0"/>
                  </a:lnTo>
                  <a:lnTo>
                    <a:pt x="9328434" y="1970632"/>
                  </a:lnTo>
                  <a:lnTo>
                    <a:pt x="0" y="1970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F51ABB-6E18-4FCC-D4A4-1C48029EB048}"/>
                </a:ext>
              </a:extLst>
            </p:cNvPr>
            <p:cNvSpPr txBox="1"/>
            <p:nvPr/>
          </p:nvSpPr>
          <p:spPr>
            <a:xfrm>
              <a:off x="4752961" y="868910"/>
              <a:ext cx="86306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 DUNG CHÍNH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3956742-C082-94EC-DC22-98094D265902}"/>
              </a:ext>
            </a:extLst>
          </p:cNvPr>
          <p:cNvGrpSpPr/>
          <p:nvPr/>
        </p:nvGrpSpPr>
        <p:grpSpPr>
          <a:xfrm>
            <a:off x="16208325" y="0"/>
            <a:ext cx="1844275" cy="2155990"/>
            <a:chOff x="14569029" y="3103314"/>
            <a:chExt cx="1844275" cy="2155990"/>
          </a:xfrm>
        </p:grpSpPr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72B4E67B-D121-E6D2-EF2A-CED77845618B}"/>
                </a:ext>
              </a:extLst>
            </p:cNvPr>
            <p:cNvSpPr/>
            <p:nvPr/>
          </p:nvSpPr>
          <p:spPr>
            <a:xfrm rot="869840">
              <a:off x="15284104" y="3103314"/>
              <a:ext cx="1129200" cy="2155990"/>
            </a:xfrm>
            <a:custGeom>
              <a:avLst/>
              <a:gdLst/>
              <a:ahLst/>
              <a:cxnLst/>
              <a:rect l="l" t="t" r="r" b="b"/>
              <a:pathLst>
                <a:path w="1129200" h="2155990">
                  <a:moveTo>
                    <a:pt x="0" y="0"/>
                  </a:moveTo>
                  <a:lnTo>
                    <a:pt x="1129200" y="0"/>
                  </a:lnTo>
                  <a:lnTo>
                    <a:pt x="1129200" y="2155990"/>
                  </a:lnTo>
                  <a:lnTo>
                    <a:pt x="0" y="2155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2EA3806B-37C8-1B2F-0634-4907E5C0297C}"/>
                </a:ext>
              </a:extLst>
            </p:cNvPr>
            <p:cNvSpPr/>
            <p:nvPr/>
          </p:nvSpPr>
          <p:spPr>
            <a:xfrm rot="1846514">
              <a:off x="14569029" y="4682901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1"/>
                  </a:lnTo>
                  <a:lnTo>
                    <a:pt x="0" y="540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AE320C0-BADD-5FC3-8C44-21AAE3157BBB}"/>
              </a:ext>
            </a:extLst>
          </p:cNvPr>
          <p:cNvGrpSpPr/>
          <p:nvPr/>
        </p:nvGrpSpPr>
        <p:grpSpPr>
          <a:xfrm>
            <a:off x="442734" y="30237"/>
            <a:ext cx="2408554" cy="2238991"/>
            <a:chOff x="1231489" y="3018546"/>
            <a:chExt cx="2408554" cy="2238991"/>
          </a:xfrm>
        </p:grpSpPr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247A7BD0-236C-21FB-F76E-7F25D225DC24}"/>
                </a:ext>
              </a:extLst>
            </p:cNvPr>
            <p:cNvSpPr/>
            <p:nvPr/>
          </p:nvSpPr>
          <p:spPr>
            <a:xfrm rot="-2061354">
              <a:off x="1231489" y="3018546"/>
              <a:ext cx="1472136" cy="2238991"/>
            </a:xfrm>
            <a:custGeom>
              <a:avLst/>
              <a:gdLst/>
              <a:ahLst/>
              <a:cxnLst/>
              <a:rect l="l" t="t" r="r" b="b"/>
              <a:pathLst>
                <a:path w="1472136" h="2238991">
                  <a:moveTo>
                    <a:pt x="0" y="0"/>
                  </a:moveTo>
                  <a:lnTo>
                    <a:pt x="1472136" y="0"/>
                  </a:lnTo>
                  <a:lnTo>
                    <a:pt x="1472136" y="2238991"/>
                  </a:lnTo>
                  <a:lnTo>
                    <a:pt x="0" y="2238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A696C8CC-2416-00F6-5768-827DF30FA54B}"/>
                </a:ext>
              </a:extLst>
            </p:cNvPr>
            <p:cNvSpPr/>
            <p:nvPr/>
          </p:nvSpPr>
          <p:spPr>
            <a:xfrm rot="-1902574">
              <a:off x="1811140" y="4385660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0"/>
                  </a:lnTo>
                  <a:lnTo>
                    <a:pt x="0" y="540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9071AE3-F369-CCE2-02CD-C85023F32A96}"/>
              </a:ext>
            </a:extLst>
          </p:cNvPr>
          <p:cNvSpPr txBox="1"/>
          <p:nvPr/>
        </p:nvSpPr>
        <p:spPr>
          <a:xfrm>
            <a:off x="-2209800" y="2366317"/>
            <a:ext cx="14207387" cy="101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1. TỔNG QUAN TÀI LIỆU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012A72-E7EB-4204-B6E3-738DDFDE638E}"/>
              </a:ext>
            </a:extLst>
          </p:cNvPr>
          <p:cNvSpPr txBox="1"/>
          <p:nvPr/>
        </p:nvSpPr>
        <p:spPr>
          <a:xfrm>
            <a:off x="1996214" y="3519753"/>
            <a:ext cx="15605986" cy="5007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Aft>
                <a:spcPts val="750"/>
              </a:spcAft>
            </a:pP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3.500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Tham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,…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451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210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3000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01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8571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F35D2F-CD10-ACE2-8571-B1C131CC9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5C47DF0-2932-1956-76FD-C78929369BA0}"/>
              </a:ext>
            </a:extLst>
          </p:cNvPr>
          <p:cNvGrpSpPr/>
          <p:nvPr/>
        </p:nvGrpSpPr>
        <p:grpSpPr>
          <a:xfrm>
            <a:off x="4191000" y="16329"/>
            <a:ext cx="9328434" cy="1970632"/>
            <a:chOff x="4327881" y="529585"/>
            <a:chExt cx="9328434" cy="1970632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37B49F94-8012-9B01-068B-69B9A874B4EC}"/>
                </a:ext>
              </a:extLst>
            </p:cNvPr>
            <p:cNvSpPr/>
            <p:nvPr/>
          </p:nvSpPr>
          <p:spPr>
            <a:xfrm>
              <a:off x="4327881" y="529585"/>
              <a:ext cx="9328434" cy="1970632"/>
            </a:xfrm>
            <a:custGeom>
              <a:avLst/>
              <a:gdLst/>
              <a:ahLst/>
              <a:cxnLst/>
              <a:rect l="l" t="t" r="r" b="b"/>
              <a:pathLst>
                <a:path w="9328434" h="1970632">
                  <a:moveTo>
                    <a:pt x="0" y="0"/>
                  </a:moveTo>
                  <a:lnTo>
                    <a:pt x="9328434" y="0"/>
                  </a:lnTo>
                  <a:lnTo>
                    <a:pt x="9328434" y="1970632"/>
                  </a:lnTo>
                  <a:lnTo>
                    <a:pt x="0" y="1970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77236A-632E-95FE-EBED-0DC9C6275CA9}"/>
                </a:ext>
              </a:extLst>
            </p:cNvPr>
            <p:cNvSpPr txBox="1"/>
            <p:nvPr/>
          </p:nvSpPr>
          <p:spPr>
            <a:xfrm>
              <a:off x="4752961" y="868910"/>
              <a:ext cx="86306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 DUNG CHÍNH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7E638B1-E8CE-15A4-2D5F-F11502E9D638}"/>
              </a:ext>
            </a:extLst>
          </p:cNvPr>
          <p:cNvGrpSpPr/>
          <p:nvPr/>
        </p:nvGrpSpPr>
        <p:grpSpPr>
          <a:xfrm>
            <a:off x="16208325" y="0"/>
            <a:ext cx="1844275" cy="2155990"/>
            <a:chOff x="14569029" y="3103314"/>
            <a:chExt cx="1844275" cy="2155990"/>
          </a:xfrm>
        </p:grpSpPr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3A550B59-DFAE-CFFF-E8F8-BF75D59C2F2F}"/>
                </a:ext>
              </a:extLst>
            </p:cNvPr>
            <p:cNvSpPr/>
            <p:nvPr/>
          </p:nvSpPr>
          <p:spPr>
            <a:xfrm rot="869840">
              <a:off x="15284104" y="3103314"/>
              <a:ext cx="1129200" cy="2155990"/>
            </a:xfrm>
            <a:custGeom>
              <a:avLst/>
              <a:gdLst/>
              <a:ahLst/>
              <a:cxnLst/>
              <a:rect l="l" t="t" r="r" b="b"/>
              <a:pathLst>
                <a:path w="1129200" h="2155990">
                  <a:moveTo>
                    <a:pt x="0" y="0"/>
                  </a:moveTo>
                  <a:lnTo>
                    <a:pt x="1129200" y="0"/>
                  </a:lnTo>
                  <a:lnTo>
                    <a:pt x="1129200" y="2155990"/>
                  </a:lnTo>
                  <a:lnTo>
                    <a:pt x="0" y="2155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3A7E34B1-A105-C38B-7194-93C563AEAF2D}"/>
                </a:ext>
              </a:extLst>
            </p:cNvPr>
            <p:cNvSpPr/>
            <p:nvPr/>
          </p:nvSpPr>
          <p:spPr>
            <a:xfrm rot="1846514">
              <a:off x="14569029" y="4682901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1"/>
                  </a:lnTo>
                  <a:lnTo>
                    <a:pt x="0" y="540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35C0213-C5CB-6D04-18AC-A5BBB19E9BA0}"/>
              </a:ext>
            </a:extLst>
          </p:cNvPr>
          <p:cNvGrpSpPr/>
          <p:nvPr/>
        </p:nvGrpSpPr>
        <p:grpSpPr>
          <a:xfrm>
            <a:off x="442734" y="30237"/>
            <a:ext cx="2408554" cy="2238991"/>
            <a:chOff x="1231489" y="3018546"/>
            <a:chExt cx="2408554" cy="2238991"/>
          </a:xfrm>
        </p:grpSpPr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E97F288A-8FA4-05A9-94BE-2A4B4BE6C59F}"/>
                </a:ext>
              </a:extLst>
            </p:cNvPr>
            <p:cNvSpPr/>
            <p:nvPr/>
          </p:nvSpPr>
          <p:spPr>
            <a:xfrm rot="-2061354">
              <a:off x="1231489" y="3018546"/>
              <a:ext cx="1472136" cy="2238991"/>
            </a:xfrm>
            <a:custGeom>
              <a:avLst/>
              <a:gdLst/>
              <a:ahLst/>
              <a:cxnLst/>
              <a:rect l="l" t="t" r="r" b="b"/>
              <a:pathLst>
                <a:path w="1472136" h="2238991">
                  <a:moveTo>
                    <a:pt x="0" y="0"/>
                  </a:moveTo>
                  <a:lnTo>
                    <a:pt x="1472136" y="0"/>
                  </a:lnTo>
                  <a:lnTo>
                    <a:pt x="1472136" y="2238991"/>
                  </a:lnTo>
                  <a:lnTo>
                    <a:pt x="0" y="2238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D0801400-3F4A-14B7-C273-9D7E77004171}"/>
                </a:ext>
              </a:extLst>
            </p:cNvPr>
            <p:cNvSpPr/>
            <p:nvPr/>
          </p:nvSpPr>
          <p:spPr>
            <a:xfrm rot="-1902574">
              <a:off x="1811140" y="4385660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0"/>
                  </a:lnTo>
                  <a:lnTo>
                    <a:pt x="0" y="540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BEBF5EA-409E-EC26-D646-0B4E1FB265A2}"/>
              </a:ext>
            </a:extLst>
          </p:cNvPr>
          <p:cNvSpPr txBox="1"/>
          <p:nvPr/>
        </p:nvSpPr>
        <p:spPr>
          <a:xfrm>
            <a:off x="-2209800" y="2366317"/>
            <a:ext cx="14207387" cy="101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2. THỜI GIAN MỞ CỬA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064BE3-E12F-1545-663D-E914B0C14C92}"/>
              </a:ext>
            </a:extLst>
          </p:cNvPr>
          <p:cNvSpPr txBox="1"/>
          <p:nvPr/>
        </p:nvSpPr>
        <p:spPr>
          <a:xfrm>
            <a:off x="2133600" y="4019819"/>
            <a:ext cx="15605986" cy="1570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</a:pP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07h30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10h30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851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C4ADCC-2362-5C22-D43C-2E7E2FBA5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30CFD61-96D6-4A22-7E0B-09CA6039385D}"/>
              </a:ext>
            </a:extLst>
          </p:cNvPr>
          <p:cNvGrpSpPr/>
          <p:nvPr/>
        </p:nvGrpSpPr>
        <p:grpSpPr>
          <a:xfrm>
            <a:off x="4191000" y="16329"/>
            <a:ext cx="9328434" cy="1970632"/>
            <a:chOff x="4327881" y="529585"/>
            <a:chExt cx="9328434" cy="1970632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D1B55AD-A7B6-DA10-AD22-B2E3EA786830}"/>
                </a:ext>
              </a:extLst>
            </p:cNvPr>
            <p:cNvSpPr/>
            <p:nvPr/>
          </p:nvSpPr>
          <p:spPr>
            <a:xfrm>
              <a:off x="4327881" y="529585"/>
              <a:ext cx="9328434" cy="1970632"/>
            </a:xfrm>
            <a:custGeom>
              <a:avLst/>
              <a:gdLst/>
              <a:ahLst/>
              <a:cxnLst/>
              <a:rect l="l" t="t" r="r" b="b"/>
              <a:pathLst>
                <a:path w="9328434" h="1970632">
                  <a:moveTo>
                    <a:pt x="0" y="0"/>
                  </a:moveTo>
                  <a:lnTo>
                    <a:pt x="9328434" y="0"/>
                  </a:lnTo>
                  <a:lnTo>
                    <a:pt x="9328434" y="1970632"/>
                  </a:lnTo>
                  <a:lnTo>
                    <a:pt x="0" y="1970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C4A48E-00D6-78A5-3758-580C3AE99306}"/>
                </a:ext>
              </a:extLst>
            </p:cNvPr>
            <p:cNvSpPr txBox="1"/>
            <p:nvPr/>
          </p:nvSpPr>
          <p:spPr>
            <a:xfrm>
              <a:off x="4752961" y="868910"/>
              <a:ext cx="86306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 DUNG CHÍNH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417D157-9670-B6C8-EAF6-FE5603F66E2F}"/>
              </a:ext>
            </a:extLst>
          </p:cNvPr>
          <p:cNvGrpSpPr/>
          <p:nvPr/>
        </p:nvGrpSpPr>
        <p:grpSpPr>
          <a:xfrm>
            <a:off x="16208325" y="0"/>
            <a:ext cx="1844275" cy="2155990"/>
            <a:chOff x="14569029" y="3103314"/>
            <a:chExt cx="1844275" cy="2155990"/>
          </a:xfrm>
        </p:grpSpPr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B803D7F3-A21A-FEFE-296C-F203C94E0156}"/>
                </a:ext>
              </a:extLst>
            </p:cNvPr>
            <p:cNvSpPr/>
            <p:nvPr/>
          </p:nvSpPr>
          <p:spPr>
            <a:xfrm rot="869840">
              <a:off x="15284104" y="3103314"/>
              <a:ext cx="1129200" cy="2155990"/>
            </a:xfrm>
            <a:custGeom>
              <a:avLst/>
              <a:gdLst/>
              <a:ahLst/>
              <a:cxnLst/>
              <a:rect l="l" t="t" r="r" b="b"/>
              <a:pathLst>
                <a:path w="1129200" h="2155990">
                  <a:moveTo>
                    <a:pt x="0" y="0"/>
                  </a:moveTo>
                  <a:lnTo>
                    <a:pt x="1129200" y="0"/>
                  </a:lnTo>
                  <a:lnTo>
                    <a:pt x="1129200" y="2155990"/>
                  </a:lnTo>
                  <a:lnTo>
                    <a:pt x="0" y="2155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5FE31F0F-7C4E-C242-BB4C-314F9422E48F}"/>
                </a:ext>
              </a:extLst>
            </p:cNvPr>
            <p:cNvSpPr/>
            <p:nvPr/>
          </p:nvSpPr>
          <p:spPr>
            <a:xfrm rot="1846514">
              <a:off x="14569029" y="4682901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1"/>
                  </a:lnTo>
                  <a:lnTo>
                    <a:pt x="0" y="540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D3FEE7-7299-93D7-56AD-F6B72FEC5F9D}"/>
              </a:ext>
            </a:extLst>
          </p:cNvPr>
          <p:cNvGrpSpPr/>
          <p:nvPr/>
        </p:nvGrpSpPr>
        <p:grpSpPr>
          <a:xfrm>
            <a:off x="442734" y="30237"/>
            <a:ext cx="2408554" cy="2238991"/>
            <a:chOff x="1231489" y="3018546"/>
            <a:chExt cx="2408554" cy="2238991"/>
          </a:xfrm>
        </p:grpSpPr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0380C2AE-8605-D87B-A277-F2921E01A168}"/>
                </a:ext>
              </a:extLst>
            </p:cNvPr>
            <p:cNvSpPr/>
            <p:nvPr/>
          </p:nvSpPr>
          <p:spPr>
            <a:xfrm rot="-2061354">
              <a:off x="1231489" y="3018546"/>
              <a:ext cx="1472136" cy="2238991"/>
            </a:xfrm>
            <a:custGeom>
              <a:avLst/>
              <a:gdLst/>
              <a:ahLst/>
              <a:cxnLst/>
              <a:rect l="l" t="t" r="r" b="b"/>
              <a:pathLst>
                <a:path w="1472136" h="2238991">
                  <a:moveTo>
                    <a:pt x="0" y="0"/>
                  </a:moveTo>
                  <a:lnTo>
                    <a:pt x="1472136" y="0"/>
                  </a:lnTo>
                  <a:lnTo>
                    <a:pt x="1472136" y="2238991"/>
                  </a:lnTo>
                  <a:lnTo>
                    <a:pt x="0" y="2238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E1BEB84F-66EE-64B4-F8F5-DD4FF2BB0121}"/>
                </a:ext>
              </a:extLst>
            </p:cNvPr>
            <p:cNvSpPr/>
            <p:nvPr/>
          </p:nvSpPr>
          <p:spPr>
            <a:xfrm rot="-1902574">
              <a:off x="1811140" y="4385660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0"/>
                  </a:lnTo>
                  <a:lnTo>
                    <a:pt x="0" y="540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9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A211FE-1B2B-B2B3-D883-A09C43F1C0A1}"/>
              </a:ext>
            </a:extLst>
          </p:cNvPr>
          <p:cNvSpPr txBox="1"/>
          <p:nvPr/>
        </p:nvSpPr>
        <p:spPr>
          <a:xfrm>
            <a:off x="241305" y="2378010"/>
            <a:ext cx="14207387" cy="101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3. NHỮNG QUY ĐỊNH VỚI BẠN ĐỌC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37B4BB-FFD5-3E2B-C404-9F82B1E69C1F}"/>
              </a:ext>
            </a:extLst>
          </p:cNvPr>
          <p:cNvSpPr txBox="1"/>
          <p:nvPr/>
        </p:nvSpPr>
        <p:spPr>
          <a:xfrm>
            <a:off x="1936836" y="3630758"/>
            <a:ext cx="9192984" cy="3368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Khi </a:t>
            </a:r>
            <a:r>
              <a:rPr lang="en-US" sz="4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Thư </a:t>
            </a:r>
            <a:r>
              <a:rPr lang="en-US" sz="4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</a:pP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3077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9A5223-B16A-84F2-D932-3A969EEC9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616AFC54-5E5D-B7C0-A254-1AFFD04369C1}"/>
              </a:ext>
            </a:extLst>
          </p:cNvPr>
          <p:cNvGrpSpPr/>
          <p:nvPr/>
        </p:nvGrpSpPr>
        <p:grpSpPr>
          <a:xfrm>
            <a:off x="16208325" y="0"/>
            <a:ext cx="1844275" cy="2155990"/>
            <a:chOff x="14569029" y="3103314"/>
            <a:chExt cx="1844275" cy="2155990"/>
          </a:xfrm>
        </p:grpSpPr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63776E00-922C-D9D1-DCBC-BEFC5A3268F3}"/>
                </a:ext>
              </a:extLst>
            </p:cNvPr>
            <p:cNvSpPr/>
            <p:nvPr/>
          </p:nvSpPr>
          <p:spPr>
            <a:xfrm rot="869840">
              <a:off x="15284104" y="3103314"/>
              <a:ext cx="1129200" cy="2155990"/>
            </a:xfrm>
            <a:custGeom>
              <a:avLst/>
              <a:gdLst/>
              <a:ahLst/>
              <a:cxnLst/>
              <a:rect l="l" t="t" r="r" b="b"/>
              <a:pathLst>
                <a:path w="1129200" h="2155990">
                  <a:moveTo>
                    <a:pt x="0" y="0"/>
                  </a:moveTo>
                  <a:lnTo>
                    <a:pt x="1129200" y="0"/>
                  </a:lnTo>
                  <a:lnTo>
                    <a:pt x="1129200" y="2155990"/>
                  </a:lnTo>
                  <a:lnTo>
                    <a:pt x="0" y="2155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ED052C74-E4E8-7CA8-769D-C4F9F950E0C2}"/>
                </a:ext>
              </a:extLst>
            </p:cNvPr>
            <p:cNvSpPr/>
            <p:nvPr/>
          </p:nvSpPr>
          <p:spPr>
            <a:xfrm rot="1846514">
              <a:off x="14569029" y="4682901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1"/>
                  </a:lnTo>
                  <a:lnTo>
                    <a:pt x="0" y="540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89BCED6-EBCA-073A-2541-8E1064D46F2F}"/>
              </a:ext>
            </a:extLst>
          </p:cNvPr>
          <p:cNvGrpSpPr/>
          <p:nvPr/>
        </p:nvGrpSpPr>
        <p:grpSpPr>
          <a:xfrm>
            <a:off x="442734" y="30237"/>
            <a:ext cx="2408554" cy="2238991"/>
            <a:chOff x="1231489" y="3018546"/>
            <a:chExt cx="2408554" cy="2238991"/>
          </a:xfrm>
        </p:grpSpPr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9061A218-E419-FB75-ECDF-C86F4713F290}"/>
                </a:ext>
              </a:extLst>
            </p:cNvPr>
            <p:cNvSpPr/>
            <p:nvPr/>
          </p:nvSpPr>
          <p:spPr>
            <a:xfrm rot="-2061354">
              <a:off x="1231489" y="3018546"/>
              <a:ext cx="1472136" cy="2238991"/>
            </a:xfrm>
            <a:custGeom>
              <a:avLst/>
              <a:gdLst/>
              <a:ahLst/>
              <a:cxnLst/>
              <a:rect l="l" t="t" r="r" b="b"/>
              <a:pathLst>
                <a:path w="1472136" h="2238991">
                  <a:moveTo>
                    <a:pt x="0" y="0"/>
                  </a:moveTo>
                  <a:lnTo>
                    <a:pt x="1472136" y="0"/>
                  </a:lnTo>
                  <a:lnTo>
                    <a:pt x="1472136" y="2238991"/>
                  </a:lnTo>
                  <a:lnTo>
                    <a:pt x="0" y="2238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D8626151-F54F-36D0-1D17-4D225DAB63E1}"/>
                </a:ext>
              </a:extLst>
            </p:cNvPr>
            <p:cNvSpPr/>
            <p:nvPr/>
          </p:nvSpPr>
          <p:spPr>
            <a:xfrm rot="-1902574">
              <a:off x="1811140" y="4385660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0"/>
                  </a:lnTo>
                  <a:lnTo>
                    <a:pt x="0" y="540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D3C747-84B1-34F6-2653-1117692337FD}"/>
              </a:ext>
            </a:extLst>
          </p:cNvPr>
          <p:cNvSpPr txBox="1"/>
          <p:nvPr/>
        </p:nvSpPr>
        <p:spPr>
          <a:xfrm>
            <a:off x="762001" y="463228"/>
            <a:ext cx="17284694" cy="9083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b)</a:t>
            </a:r>
            <a:r>
              <a:rPr lang="en-US" sz="4000" b="1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Thư </a:t>
            </a:r>
            <a:r>
              <a:rPr lang="en-US" sz="4000" b="1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b="1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3800" b="1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Bảo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Thư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tráo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3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di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Tài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Thư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3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6976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7F4FA6-0EC1-FEE9-9C7F-BF83190B5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397ECA61-DEA5-9FDD-F554-CD0B56B005E4}"/>
              </a:ext>
            </a:extLst>
          </p:cNvPr>
          <p:cNvGrpSpPr/>
          <p:nvPr/>
        </p:nvGrpSpPr>
        <p:grpSpPr>
          <a:xfrm>
            <a:off x="16208325" y="0"/>
            <a:ext cx="1844275" cy="2155990"/>
            <a:chOff x="14569029" y="3103314"/>
            <a:chExt cx="1844275" cy="2155990"/>
          </a:xfrm>
        </p:grpSpPr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DD8310BE-D8A5-1811-3D98-790B2DD37581}"/>
                </a:ext>
              </a:extLst>
            </p:cNvPr>
            <p:cNvSpPr/>
            <p:nvPr/>
          </p:nvSpPr>
          <p:spPr>
            <a:xfrm rot="869840">
              <a:off x="15284104" y="3103314"/>
              <a:ext cx="1129200" cy="2155990"/>
            </a:xfrm>
            <a:custGeom>
              <a:avLst/>
              <a:gdLst/>
              <a:ahLst/>
              <a:cxnLst/>
              <a:rect l="l" t="t" r="r" b="b"/>
              <a:pathLst>
                <a:path w="1129200" h="2155990">
                  <a:moveTo>
                    <a:pt x="0" y="0"/>
                  </a:moveTo>
                  <a:lnTo>
                    <a:pt x="1129200" y="0"/>
                  </a:lnTo>
                  <a:lnTo>
                    <a:pt x="1129200" y="2155990"/>
                  </a:lnTo>
                  <a:lnTo>
                    <a:pt x="0" y="2155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05600597-F851-2087-0F5C-CC2593DB089C}"/>
                </a:ext>
              </a:extLst>
            </p:cNvPr>
            <p:cNvSpPr/>
            <p:nvPr/>
          </p:nvSpPr>
          <p:spPr>
            <a:xfrm rot="1846514">
              <a:off x="14569029" y="4682901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1"/>
                  </a:lnTo>
                  <a:lnTo>
                    <a:pt x="0" y="540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D63CCFA-0464-6EBA-B0BC-5F0002447A5D}"/>
              </a:ext>
            </a:extLst>
          </p:cNvPr>
          <p:cNvGrpSpPr/>
          <p:nvPr/>
        </p:nvGrpSpPr>
        <p:grpSpPr>
          <a:xfrm>
            <a:off x="442734" y="30237"/>
            <a:ext cx="2408554" cy="2238991"/>
            <a:chOff x="1231489" y="3018546"/>
            <a:chExt cx="2408554" cy="2238991"/>
          </a:xfrm>
        </p:grpSpPr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08E5CA0F-7866-8AE8-2056-A5954411764E}"/>
                </a:ext>
              </a:extLst>
            </p:cNvPr>
            <p:cNvSpPr/>
            <p:nvPr/>
          </p:nvSpPr>
          <p:spPr>
            <a:xfrm rot="-2061354">
              <a:off x="1231489" y="3018546"/>
              <a:ext cx="1472136" cy="2238991"/>
            </a:xfrm>
            <a:custGeom>
              <a:avLst/>
              <a:gdLst/>
              <a:ahLst/>
              <a:cxnLst/>
              <a:rect l="l" t="t" r="r" b="b"/>
              <a:pathLst>
                <a:path w="1472136" h="2238991">
                  <a:moveTo>
                    <a:pt x="0" y="0"/>
                  </a:moveTo>
                  <a:lnTo>
                    <a:pt x="1472136" y="0"/>
                  </a:lnTo>
                  <a:lnTo>
                    <a:pt x="1472136" y="2238991"/>
                  </a:lnTo>
                  <a:lnTo>
                    <a:pt x="0" y="2238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25849F5B-026F-D8B2-5109-530B178CE1AB}"/>
                </a:ext>
              </a:extLst>
            </p:cNvPr>
            <p:cNvSpPr/>
            <p:nvPr/>
          </p:nvSpPr>
          <p:spPr>
            <a:xfrm rot="-1902574">
              <a:off x="1811140" y="4385660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0"/>
                  </a:lnTo>
                  <a:lnTo>
                    <a:pt x="0" y="540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BB20F3B-E295-BF42-4DF7-0BF52DBD953C}"/>
              </a:ext>
            </a:extLst>
          </p:cNvPr>
          <p:cNvSpPr txBox="1"/>
          <p:nvPr/>
        </p:nvSpPr>
        <p:spPr>
          <a:xfrm>
            <a:off x="1374423" y="269795"/>
            <a:ext cx="16306799" cy="9060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 Khi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Thư </a:t>
            </a:r>
            <a:r>
              <a:rPr lang="en-US" sz="4000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Thư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 </a:t>
            </a:r>
            <a:r>
              <a:rPr lang="en-US" sz="4000" b="1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Thư </a:t>
            </a:r>
            <a:r>
              <a:rPr lang="en-US" sz="4000" b="1" i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b="1" i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Kho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</a:pP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sộn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0721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B6A332-A1B0-F960-A1A6-BD053F92B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5B35B37D-DE4E-134D-3CD8-45EC6D2537AE}"/>
              </a:ext>
            </a:extLst>
          </p:cNvPr>
          <p:cNvGrpSpPr/>
          <p:nvPr/>
        </p:nvGrpSpPr>
        <p:grpSpPr>
          <a:xfrm>
            <a:off x="16208325" y="0"/>
            <a:ext cx="1844275" cy="2155990"/>
            <a:chOff x="14569029" y="3103314"/>
            <a:chExt cx="1844275" cy="2155990"/>
          </a:xfrm>
        </p:grpSpPr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EAA7042E-83E5-F14B-FF72-3BD957DD8143}"/>
                </a:ext>
              </a:extLst>
            </p:cNvPr>
            <p:cNvSpPr/>
            <p:nvPr/>
          </p:nvSpPr>
          <p:spPr>
            <a:xfrm rot="869840">
              <a:off x="15284104" y="3103314"/>
              <a:ext cx="1129200" cy="2155990"/>
            </a:xfrm>
            <a:custGeom>
              <a:avLst/>
              <a:gdLst/>
              <a:ahLst/>
              <a:cxnLst/>
              <a:rect l="l" t="t" r="r" b="b"/>
              <a:pathLst>
                <a:path w="1129200" h="2155990">
                  <a:moveTo>
                    <a:pt x="0" y="0"/>
                  </a:moveTo>
                  <a:lnTo>
                    <a:pt x="1129200" y="0"/>
                  </a:lnTo>
                  <a:lnTo>
                    <a:pt x="1129200" y="2155990"/>
                  </a:lnTo>
                  <a:lnTo>
                    <a:pt x="0" y="2155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D9223FCD-D44C-3CB0-BE8A-DD984F690F90}"/>
                </a:ext>
              </a:extLst>
            </p:cNvPr>
            <p:cNvSpPr/>
            <p:nvPr/>
          </p:nvSpPr>
          <p:spPr>
            <a:xfrm rot="1846514">
              <a:off x="14569029" y="4682901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1"/>
                  </a:lnTo>
                  <a:lnTo>
                    <a:pt x="0" y="540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F72E178-B24D-A552-0B78-C96CCCF0C5DA}"/>
              </a:ext>
            </a:extLst>
          </p:cNvPr>
          <p:cNvGrpSpPr/>
          <p:nvPr/>
        </p:nvGrpSpPr>
        <p:grpSpPr>
          <a:xfrm>
            <a:off x="442734" y="30237"/>
            <a:ext cx="2408554" cy="2238991"/>
            <a:chOff x="1231489" y="3018546"/>
            <a:chExt cx="2408554" cy="2238991"/>
          </a:xfrm>
        </p:grpSpPr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3E225DF3-CCF9-4012-D2D4-38F8D2E0D544}"/>
                </a:ext>
              </a:extLst>
            </p:cNvPr>
            <p:cNvSpPr/>
            <p:nvPr/>
          </p:nvSpPr>
          <p:spPr>
            <a:xfrm rot="-2061354">
              <a:off x="1231489" y="3018546"/>
              <a:ext cx="1472136" cy="2238991"/>
            </a:xfrm>
            <a:custGeom>
              <a:avLst/>
              <a:gdLst/>
              <a:ahLst/>
              <a:cxnLst/>
              <a:rect l="l" t="t" r="r" b="b"/>
              <a:pathLst>
                <a:path w="1472136" h="2238991">
                  <a:moveTo>
                    <a:pt x="0" y="0"/>
                  </a:moveTo>
                  <a:lnTo>
                    <a:pt x="1472136" y="0"/>
                  </a:lnTo>
                  <a:lnTo>
                    <a:pt x="1472136" y="2238991"/>
                  </a:lnTo>
                  <a:lnTo>
                    <a:pt x="0" y="2238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BB3AFE95-9F00-B4FF-A235-D5D6F2F03F60}"/>
                </a:ext>
              </a:extLst>
            </p:cNvPr>
            <p:cNvSpPr/>
            <p:nvPr/>
          </p:nvSpPr>
          <p:spPr>
            <a:xfrm rot="-1902574">
              <a:off x="1811140" y="4385660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0"/>
                  </a:lnTo>
                  <a:lnTo>
                    <a:pt x="0" y="540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A0272D1-ABCC-F02E-A8A6-1D9A25DEF8D7}"/>
              </a:ext>
            </a:extLst>
          </p:cNvPr>
          <p:cNvSpPr txBox="1"/>
          <p:nvPr/>
        </p:nvSpPr>
        <p:spPr>
          <a:xfrm>
            <a:off x="995115" y="723900"/>
            <a:ext cx="16840200" cy="9060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đ)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</a:pPr>
            <a:r>
              <a:rPr lang="en-US" sz="40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40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0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40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40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07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2883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B62DF5-E9B5-EDDB-4E32-B88C099FC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33B78A8-BFC0-CFE9-F2D9-AD1FE227B6B8}"/>
              </a:ext>
            </a:extLst>
          </p:cNvPr>
          <p:cNvGrpSpPr/>
          <p:nvPr/>
        </p:nvGrpSpPr>
        <p:grpSpPr>
          <a:xfrm>
            <a:off x="16208325" y="0"/>
            <a:ext cx="1844275" cy="2155990"/>
            <a:chOff x="14569029" y="3103314"/>
            <a:chExt cx="1844275" cy="2155990"/>
          </a:xfrm>
        </p:grpSpPr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D7165EF0-F514-1249-B8B3-18BEC896824D}"/>
                </a:ext>
              </a:extLst>
            </p:cNvPr>
            <p:cNvSpPr/>
            <p:nvPr/>
          </p:nvSpPr>
          <p:spPr>
            <a:xfrm rot="869840">
              <a:off x="15284104" y="3103314"/>
              <a:ext cx="1129200" cy="2155990"/>
            </a:xfrm>
            <a:custGeom>
              <a:avLst/>
              <a:gdLst/>
              <a:ahLst/>
              <a:cxnLst/>
              <a:rect l="l" t="t" r="r" b="b"/>
              <a:pathLst>
                <a:path w="1129200" h="2155990">
                  <a:moveTo>
                    <a:pt x="0" y="0"/>
                  </a:moveTo>
                  <a:lnTo>
                    <a:pt x="1129200" y="0"/>
                  </a:lnTo>
                  <a:lnTo>
                    <a:pt x="1129200" y="2155990"/>
                  </a:lnTo>
                  <a:lnTo>
                    <a:pt x="0" y="2155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6265B33B-FA8E-2DEB-BAAF-2A6579F5E20E}"/>
                </a:ext>
              </a:extLst>
            </p:cNvPr>
            <p:cNvSpPr/>
            <p:nvPr/>
          </p:nvSpPr>
          <p:spPr>
            <a:xfrm rot="1846514">
              <a:off x="14569029" y="4682901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1"/>
                  </a:lnTo>
                  <a:lnTo>
                    <a:pt x="0" y="540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BD7B291-4B9B-B3F5-2D5A-77AE86C6F3C6}"/>
              </a:ext>
            </a:extLst>
          </p:cNvPr>
          <p:cNvGrpSpPr/>
          <p:nvPr/>
        </p:nvGrpSpPr>
        <p:grpSpPr>
          <a:xfrm>
            <a:off x="442734" y="30237"/>
            <a:ext cx="2408554" cy="2238991"/>
            <a:chOff x="1231489" y="3018546"/>
            <a:chExt cx="2408554" cy="2238991"/>
          </a:xfrm>
        </p:grpSpPr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AD1A301B-DA81-310E-49ED-310846B059DA}"/>
                </a:ext>
              </a:extLst>
            </p:cNvPr>
            <p:cNvSpPr/>
            <p:nvPr/>
          </p:nvSpPr>
          <p:spPr>
            <a:xfrm rot="-2061354">
              <a:off x="1231489" y="3018546"/>
              <a:ext cx="1472136" cy="2238991"/>
            </a:xfrm>
            <a:custGeom>
              <a:avLst/>
              <a:gdLst/>
              <a:ahLst/>
              <a:cxnLst/>
              <a:rect l="l" t="t" r="r" b="b"/>
              <a:pathLst>
                <a:path w="1472136" h="2238991">
                  <a:moveTo>
                    <a:pt x="0" y="0"/>
                  </a:moveTo>
                  <a:lnTo>
                    <a:pt x="1472136" y="0"/>
                  </a:lnTo>
                  <a:lnTo>
                    <a:pt x="1472136" y="2238991"/>
                  </a:lnTo>
                  <a:lnTo>
                    <a:pt x="0" y="2238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6879CF01-43D4-4BD9-9C09-BDA72494D625}"/>
                </a:ext>
              </a:extLst>
            </p:cNvPr>
            <p:cNvSpPr/>
            <p:nvPr/>
          </p:nvSpPr>
          <p:spPr>
            <a:xfrm rot="-1902574">
              <a:off x="1811140" y="4385660"/>
              <a:ext cx="1828903" cy="540340"/>
            </a:xfrm>
            <a:custGeom>
              <a:avLst/>
              <a:gdLst/>
              <a:ahLst/>
              <a:cxnLst/>
              <a:rect l="l" t="t" r="r" b="b"/>
              <a:pathLst>
                <a:path w="1828903" h="540340">
                  <a:moveTo>
                    <a:pt x="0" y="0"/>
                  </a:moveTo>
                  <a:lnTo>
                    <a:pt x="1828903" y="0"/>
                  </a:lnTo>
                  <a:lnTo>
                    <a:pt x="1828903" y="540340"/>
                  </a:lnTo>
                  <a:lnTo>
                    <a:pt x="0" y="540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A8249D-D661-6441-004F-E488F52B7E30}"/>
              </a:ext>
            </a:extLst>
          </p:cNvPr>
          <p:cNvSpPr txBox="1"/>
          <p:nvPr/>
        </p:nvSpPr>
        <p:spPr>
          <a:xfrm>
            <a:off x="1384156" y="495300"/>
            <a:ext cx="15814675" cy="845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Bảo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Thư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571500" marR="0" indent="-5715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  <a:buNone/>
            </a:pP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750"/>
              </a:spcAft>
            </a:pP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69913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80420" y="7416412"/>
            <a:ext cx="2617970" cy="2896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4528" y="8113790"/>
            <a:ext cx="1889709" cy="2340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1082" y="9139181"/>
            <a:ext cx="1586496" cy="13148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06800" y="7390822"/>
            <a:ext cx="2617970" cy="28961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26076" y="8088200"/>
            <a:ext cx="1889709" cy="2340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13007" y="9258300"/>
            <a:ext cx="1586496" cy="131480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29E28D55-0C99-D0F8-19DD-09DD15A3D9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25400" y="2372974"/>
            <a:ext cx="4672899" cy="80315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B2EC47-8D6F-DEA2-F2B2-31D7DE4D879A}"/>
              </a:ext>
            </a:extLst>
          </p:cNvPr>
          <p:cNvSpPr/>
          <p:nvPr/>
        </p:nvSpPr>
        <p:spPr>
          <a:xfrm>
            <a:off x="869508" y="1041788"/>
            <a:ext cx="11855892" cy="3657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VỪA GIỚI THIỆU ĐẾN CÁC EM MỘT SỐ NỘI QUY VÀ CÁCH MƯỢN TRẢ SÁCH, CÔ HY VỌNG CÁC EM SẺ TÌM HIỂU VÀ CHẤP HÀNH ĐÚNG QUY ĐỊNH</a:t>
            </a:r>
          </a:p>
        </p:txBody>
      </p:sp>
    </p:spTree>
    <p:extLst>
      <p:ext uri="{BB962C8B-B14F-4D97-AF65-F5344CB8AC3E}">
        <p14:creationId xmlns:p14="http://schemas.microsoft.com/office/powerpoint/2010/main" val="22486939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>
            <a:extLst>
              <a:ext uri="{FF2B5EF4-FFF2-40B4-BE49-F238E27FC236}">
                <a16:creationId xmlns:a16="http://schemas.microsoft.com/office/drawing/2014/main" id="{A5C8E3A8-2BB8-4AD0-F249-61A80D6DDB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40796" y="4293524"/>
            <a:ext cx="1718686" cy="1309326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33E9F55F-CF0C-B228-7C5B-93A37B1DAF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241806" y="4074535"/>
            <a:ext cx="1718686" cy="130932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148C70-E4C4-76BD-CEBC-55215555FD47}"/>
              </a:ext>
            </a:extLst>
          </p:cNvPr>
          <p:cNvSpPr/>
          <p:nvPr/>
        </p:nvSpPr>
        <p:spPr>
          <a:xfrm>
            <a:off x="32657" y="663350"/>
            <a:ext cx="14782800" cy="51247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chemeClr val="tx1"/>
                </a:solidFill>
              </a:rPr>
              <a:t>THƯ VIỆN CÓ RẤT NHIỀU SÁCH TRUYỆN HAY VÀ BỔ ÍCH ĐANG CHỜ CÁC EM ĐẾN TÌM ĐỌC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61B725B-4C9F-348A-1670-2BFF34478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71453" y="663350"/>
            <a:ext cx="2180924" cy="2129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19D1A-C7D6-4F70-21AE-B2FB87D25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0200" y="2862082"/>
            <a:ext cx="5614903" cy="7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9366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A2652B-BAF1-42A5-9E58-4BF7F0239F27}"/>
              </a:ext>
            </a:extLst>
          </p:cNvPr>
          <p:cNvGrpSpPr/>
          <p:nvPr/>
        </p:nvGrpSpPr>
        <p:grpSpPr>
          <a:xfrm>
            <a:off x="-850534" y="8067401"/>
            <a:ext cx="3045498" cy="2340200"/>
            <a:chOff x="-680420" y="7416412"/>
            <a:chExt cx="3997998" cy="303757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680420" y="7416412"/>
              <a:ext cx="2617970" cy="289617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4528" y="8113790"/>
              <a:ext cx="1889709" cy="23402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1082" y="9139181"/>
              <a:ext cx="1586496" cy="131480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B248F14-58E1-61F4-BE71-FCCD29EA0B43}"/>
              </a:ext>
            </a:extLst>
          </p:cNvPr>
          <p:cNvGrpSpPr/>
          <p:nvPr/>
        </p:nvGrpSpPr>
        <p:grpSpPr>
          <a:xfrm>
            <a:off x="15223190" y="7390822"/>
            <a:ext cx="3701580" cy="3037578"/>
            <a:chOff x="15223190" y="7390822"/>
            <a:chExt cx="3701580" cy="303757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306800" y="7390822"/>
              <a:ext cx="2617970" cy="289617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726076" y="8088200"/>
              <a:ext cx="1889709" cy="23402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223190" y="8983078"/>
              <a:ext cx="1586496" cy="131480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5D8EC-B175-7157-D010-F0BA780863A4}"/>
              </a:ext>
            </a:extLst>
          </p:cNvPr>
          <p:cNvGrpSpPr/>
          <p:nvPr/>
        </p:nvGrpSpPr>
        <p:grpSpPr>
          <a:xfrm>
            <a:off x="232144" y="1716598"/>
            <a:ext cx="18130869" cy="1067124"/>
            <a:chOff x="232144" y="1716598"/>
            <a:chExt cx="18130869" cy="10671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98F108-2701-2D7A-1BAF-1C0D275E4BFC}"/>
                </a:ext>
              </a:extLst>
            </p:cNvPr>
            <p:cNvSpPr/>
            <p:nvPr/>
          </p:nvSpPr>
          <p:spPr>
            <a:xfrm>
              <a:off x="232144" y="1869322"/>
              <a:ext cx="17217656" cy="9144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ẢNH PHÒNG ĐỌC, KHO SÁCH, ĐỌC SÁCH GIÁO VIÊNTHƯ VIỆN</a:t>
              </a:r>
            </a:p>
          </p:txBody>
        </p:sp>
        <p:pic>
          <p:nvPicPr>
            <p:cNvPr id="27" name="Picture 103">
              <a:extLst>
                <a:ext uri="{FF2B5EF4-FFF2-40B4-BE49-F238E27FC236}">
                  <a16:creationId xmlns:a16="http://schemas.microsoft.com/office/drawing/2014/main" id="{E4D7500F-95E7-B3DC-7113-E90A24E08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376890">
              <a:off x="17305680" y="1716598"/>
              <a:ext cx="1057333" cy="103883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80725E-7AA0-A53B-7B57-78954D3BCA52}"/>
              </a:ext>
            </a:extLst>
          </p:cNvPr>
          <p:cNvGrpSpPr/>
          <p:nvPr/>
        </p:nvGrpSpPr>
        <p:grpSpPr>
          <a:xfrm>
            <a:off x="5981700" y="-28898"/>
            <a:ext cx="6324600" cy="1580477"/>
            <a:chOff x="5715000" y="-1"/>
            <a:chExt cx="6324600" cy="1563773"/>
          </a:xfrm>
        </p:grpSpPr>
        <p:sp>
          <p:nvSpPr>
            <p:cNvPr id="19" name="Round Same Side Corner Rectangle 11">
              <a:extLst>
                <a:ext uri="{FF2B5EF4-FFF2-40B4-BE49-F238E27FC236}">
                  <a16:creationId xmlns:a16="http://schemas.microsoft.com/office/drawing/2014/main" id="{4D49CD54-A65F-04F2-D907-67C3AFD18C9D}"/>
                </a:ext>
              </a:extLst>
            </p:cNvPr>
            <p:cNvSpPr/>
            <p:nvPr/>
          </p:nvSpPr>
          <p:spPr>
            <a:xfrm flipV="1">
              <a:off x="5715000" y="-1"/>
              <a:ext cx="6324600" cy="156377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D39B1E-599E-3E47-2590-82A368348D3E}"/>
                </a:ext>
              </a:extLst>
            </p:cNvPr>
            <p:cNvSpPr txBox="1"/>
            <p:nvPr/>
          </p:nvSpPr>
          <p:spPr>
            <a:xfrm>
              <a:off x="6515100" y="285157"/>
              <a:ext cx="4724400" cy="1004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21" name="Picture 20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C77D3B3D-B0C0-68C1-55B7-677420388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" y="2896178"/>
            <a:ext cx="18288000" cy="861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87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56219"/>
          <a:stretch>
            <a:fillRect/>
          </a:stretch>
        </p:blipFill>
        <p:spPr>
          <a:xfrm>
            <a:off x="-114563" y="5143500"/>
            <a:ext cx="18517127" cy="52998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7200" y="2044154"/>
            <a:ext cx="16856250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766C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HẸN GẶP LẠI CÁC EM TRONG BUỔI TIẾP THEO NHÉ!!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346679" y="-205812"/>
            <a:ext cx="19937273" cy="1293444"/>
            <a:chOff x="0" y="0"/>
            <a:chExt cx="26583031" cy="172459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30117"/>
              <a:ext cx="7532418" cy="1515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r="15582"/>
            <a:stretch>
              <a:fillRect/>
            </a:stretch>
          </p:blipFill>
          <p:spPr>
            <a:xfrm>
              <a:off x="7507018" y="0"/>
              <a:ext cx="6358671" cy="1515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r="15582"/>
            <a:stretch>
              <a:fillRect/>
            </a:stretch>
          </p:blipFill>
          <p:spPr>
            <a:xfrm>
              <a:off x="13865689" y="104347"/>
              <a:ext cx="6358671" cy="1515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r="15582"/>
            <a:stretch>
              <a:fillRect/>
            </a:stretch>
          </p:blipFill>
          <p:spPr>
            <a:xfrm>
              <a:off x="20224360" y="208693"/>
              <a:ext cx="6358671" cy="151589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-229127" y="7589342"/>
            <a:ext cx="19331941" cy="3758212"/>
            <a:chOff x="0" y="0"/>
            <a:chExt cx="25775921" cy="501094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37452"/>
              <a:ext cx="4427104" cy="48985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336024" y="37452"/>
              <a:ext cx="4427104" cy="48985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769756">
              <a:off x="6590430" y="223100"/>
              <a:ext cx="1559297" cy="389013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72048" y="37452"/>
              <a:ext cx="4427104" cy="48985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008072" y="37452"/>
              <a:ext cx="4427104" cy="489859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3347052" y="37452"/>
              <a:ext cx="4427104" cy="489859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6398082" y="98538"/>
              <a:ext cx="1559297" cy="389013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032221" y="37452"/>
              <a:ext cx="4427104" cy="4898593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0595947" y="0"/>
              <a:ext cx="4427104" cy="4898593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2118908" y="1660270"/>
              <a:ext cx="3430668" cy="3238324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292738" y="1697722"/>
              <a:ext cx="3430668" cy="323832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4466568" y="1735173"/>
              <a:ext cx="3430668" cy="323832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20640398" y="1772625"/>
              <a:ext cx="3430668" cy="3238324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938243" y="2214371"/>
              <a:ext cx="2252025" cy="1643978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597394" y="2214371"/>
              <a:ext cx="2252025" cy="1643978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993748" y="2214371"/>
              <a:ext cx="2252025" cy="1643978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3390103" y="2214371"/>
              <a:ext cx="2252025" cy="1643978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0" y="738082"/>
              <a:ext cx="2519612" cy="3120266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177996" y="654237"/>
              <a:ext cx="2519612" cy="3120266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915564" y="926615"/>
              <a:ext cx="2519612" cy="3120266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8120786" y="1117534"/>
              <a:ext cx="2519612" cy="3120266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23256310" y="271520"/>
              <a:ext cx="2519612" cy="3120266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C24F777-754B-C92B-4B4B-EF72608560F1}"/>
              </a:ext>
            </a:extLst>
          </p:cNvPr>
          <p:cNvGrpSpPr/>
          <p:nvPr/>
        </p:nvGrpSpPr>
        <p:grpSpPr>
          <a:xfrm>
            <a:off x="-850534" y="8067401"/>
            <a:ext cx="3045498" cy="2340200"/>
            <a:chOff x="-680420" y="7416412"/>
            <a:chExt cx="3997998" cy="3037578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F1FA9D03-E39B-F918-CDE9-98167ECD6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680420" y="7416412"/>
              <a:ext cx="2617970" cy="2896178"/>
            </a:xfrm>
            <a:prstGeom prst="rect">
              <a:avLst/>
            </a:prstGeom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7BF1D346-E1D8-9081-B10F-4B1786B39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4528" y="8113790"/>
              <a:ext cx="1889709" cy="2340200"/>
            </a:xfrm>
            <a:prstGeom prst="rect">
              <a:avLst/>
            </a:prstGeom>
          </p:spPr>
        </p:pic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8AD8A0F7-CEA6-D14D-B760-9BF035AD4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1082" y="9139181"/>
              <a:ext cx="1586496" cy="131480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6FF2CC-1C93-25D0-084C-F6FE82EE8285}"/>
              </a:ext>
            </a:extLst>
          </p:cNvPr>
          <p:cNvGrpSpPr/>
          <p:nvPr/>
        </p:nvGrpSpPr>
        <p:grpSpPr>
          <a:xfrm>
            <a:off x="15223190" y="7390822"/>
            <a:ext cx="3701580" cy="3037578"/>
            <a:chOff x="15223190" y="7390822"/>
            <a:chExt cx="3701580" cy="3037578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19194FB5-1A6B-1DAB-E23D-6704F6DBD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306800" y="7390822"/>
              <a:ext cx="2617970" cy="2896178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04B1924-E2DE-B7A1-D1B7-C67E1DBFE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726076" y="8088200"/>
              <a:ext cx="1889709" cy="2340200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DC6AA8A7-34B5-A7F7-255B-7AEEBFC8C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223190" y="8983078"/>
              <a:ext cx="1586496" cy="1314808"/>
            </a:xfrm>
            <a:prstGeom prst="rect">
              <a:avLst/>
            </a:prstGeom>
          </p:spPr>
        </p:pic>
      </p:grpSp>
      <p:pic>
        <p:nvPicPr>
          <p:cNvPr id="8" name="Picture 7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9B99D013-D1C2-5D74-D781-AAC72126A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"/>
            <a:ext cx="18288000" cy="102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97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660664-2646-D380-B799-A33A0CD20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5BCFD1-3D2E-A9AC-F829-7E7B698E273D}"/>
              </a:ext>
            </a:extLst>
          </p:cNvPr>
          <p:cNvSpPr txBox="1"/>
          <p:nvPr/>
        </p:nvSpPr>
        <p:spPr>
          <a:xfrm>
            <a:off x="6781800" y="259306"/>
            <a:ext cx="4724400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ỘNG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70A831-6CAF-0CF4-3D9F-CF3134A48E2C}"/>
              </a:ext>
            </a:extLst>
          </p:cNvPr>
          <p:cNvGrpSpPr/>
          <p:nvPr/>
        </p:nvGrpSpPr>
        <p:grpSpPr>
          <a:xfrm>
            <a:off x="-850534" y="8067401"/>
            <a:ext cx="3045498" cy="2340200"/>
            <a:chOff x="-680420" y="7416412"/>
            <a:chExt cx="3997998" cy="3037578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73990654-ED3D-6E68-0210-7161384F3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680420" y="7416412"/>
              <a:ext cx="2617970" cy="2896178"/>
            </a:xfrm>
            <a:prstGeom prst="rect">
              <a:avLst/>
            </a:prstGeom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BF3B337B-4158-78AF-4AAC-C2EE8898A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4528" y="8113790"/>
              <a:ext cx="1889709" cy="2340200"/>
            </a:xfrm>
            <a:prstGeom prst="rect">
              <a:avLst/>
            </a:prstGeom>
          </p:spPr>
        </p:pic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E92F7468-8BF2-72BE-E60C-013A38A42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1082" y="9139181"/>
              <a:ext cx="1586496" cy="131480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AC2803-658E-042F-608A-20B70431AE32}"/>
              </a:ext>
            </a:extLst>
          </p:cNvPr>
          <p:cNvGrpSpPr/>
          <p:nvPr/>
        </p:nvGrpSpPr>
        <p:grpSpPr>
          <a:xfrm>
            <a:off x="15223190" y="7390822"/>
            <a:ext cx="3701580" cy="3037578"/>
            <a:chOff x="15223190" y="7390822"/>
            <a:chExt cx="3701580" cy="3037578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E71E23AF-E4FA-E6AF-8B19-3E592C999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306800" y="7390822"/>
              <a:ext cx="2617970" cy="2896178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9A5EA735-7C88-0FBD-A284-ABF1EA0E6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726076" y="8088200"/>
              <a:ext cx="1889709" cy="2340200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00370628-7083-C552-B53A-00F33B0D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223190" y="8983078"/>
              <a:ext cx="1586496" cy="1314808"/>
            </a:xfrm>
            <a:prstGeom prst="rect">
              <a:avLst/>
            </a:prstGeom>
          </p:spPr>
        </p:pic>
      </p:grpSp>
      <p:pic>
        <p:nvPicPr>
          <p:cNvPr id="3" name="Picture 2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C2DCF7F3-885A-D0D2-E09E-D4D862AAC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"/>
            <a:ext cx="18288000" cy="102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53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A420-2BE2-1670-3105-2ABD98825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DECFE4-C30E-836F-27AC-7461F4898402}"/>
              </a:ext>
            </a:extLst>
          </p:cNvPr>
          <p:cNvSpPr txBox="1"/>
          <p:nvPr/>
        </p:nvSpPr>
        <p:spPr>
          <a:xfrm>
            <a:off x="6781800" y="259306"/>
            <a:ext cx="4724400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ỘNG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01C6C1-BED7-EE08-6BF4-98A85A52FE4E}"/>
              </a:ext>
            </a:extLst>
          </p:cNvPr>
          <p:cNvGrpSpPr/>
          <p:nvPr/>
        </p:nvGrpSpPr>
        <p:grpSpPr>
          <a:xfrm>
            <a:off x="-850534" y="8067401"/>
            <a:ext cx="3045498" cy="2340200"/>
            <a:chOff x="-680420" y="7416412"/>
            <a:chExt cx="3997998" cy="3037578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3F6DB790-4833-224D-C513-96F2682AA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680420" y="7416412"/>
              <a:ext cx="2617970" cy="2896178"/>
            </a:xfrm>
            <a:prstGeom prst="rect">
              <a:avLst/>
            </a:prstGeom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CAA34F4B-4D6B-AC67-F1DC-B92B6B6FC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4528" y="8113790"/>
              <a:ext cx="1889709" cy="2340200"/>
            </a:xfrm>
            <a:prstGeom prst="rect">
              <a:avLst/>
            </a:prstGeom>
          </p:spPr>
        </p:pic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DB04AAF-A4AF-16B9-E09B-E1146C8E4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1082" y="9139181"/>
              <a:ext cx="1586496" cy="131480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CB94D3-3814-1608-41AA-90245E9844F1}"/>
              </a:ext>
            </a:extLst>
          </p:cNvPr>
          <p:cNvGrpSpPr/>
          <p:nvPr/>
        </p:nvGrpSpPr>
        <p:grpSpPr>
          <a:xfrm>
            <a:off x="15223190" y="7390822"/>
            <a:ext cx="3701580" cy="3037578"/>
            <a:chOff x="15223190" y="7390822"/>
            <a:chExt cx="3701580" cy="3037578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8B371095-475E-6400-A3C5-AFDC53018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306800" y="7390822"/>
              <a:ext cx="2617970" cy="2896178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66053620-94C9-46A8-BA50-8CB0E46E1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726076" y="8088200"/>
              <a:ext cx="1889709" cy="2340200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37D8026C-75F1-341B-6637-BC3B6C4C1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223190" y="8983078"/>
              <a:ext cx="1586496" cy="1314808"/>
            </a:xfrm>
            <a:prstGeom prst="rect">
              <a:avLst/>
            </a:prstGeom>
          </p:spPr>
        </p:pic>
      </p:grpSp>
      <p:pic>
        <p:nvPicPr>
          <p:cNvPr id="3" name="Picture 2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B301FF8D-6E2F-DDF5-EA90-DE2492D00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"/>
            <a:ext cx="18288000" cy="102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81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63982-A77C-CE3D-D591-2EDEF4ECC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AB2281-1100-7040-1952-3DB72DAC121D}"/>
              </a:ext>
            </a:extLst>
          </p:cNvPr>
          <p:cNvSpPr txBox="1"/>
          <p:nvPr/>
        </p:nvSpPr>
        <p:spPr>
          <a:xfrm>
            <a:off x="6781800" y="259306"/>
            <a:ext cx="4724400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ỘNG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82984B-622F-C536-B6BF-DB9175410B68}"/>
              </a:ext>
            </a:extLst>
          </p:cNvPr>
          <p:cNvGrpSpPr/>
          <p:nvPr/>
        </p:nvGrpSpPr>
        <p:grpSpPr>
          <a:xfrm>
            <a:off x="-850534" y="8067401"/>
            <a:ext cx="3045498" cy="2340200"/>
            <a:chOff x="-680420" y="7416412"/>
            <a:chExt cx="3997998" cy="3037578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795D039A-2BA1-A217-9C48-A98DC9748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680420" y="7416412"/>
              <a:ext cx="2617970" cy="2896178"/>
            </a:xfrm>
            <a:prstGeom prst="rect">
              <a:avLst/>
            </a:prstGeom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803E2B36-D647-2853-038F-46AD09F04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4528" y="8113790"/>
              <a:ext cx="1889709" cy="2340200"/>
            </a:xfrm>
            <a:prstGeom prst="rect">
              <a:avLst/>
            </a:prstGeom>
          </p:spPr>
        </p:pic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B0B56AFE-AAE3-8ACD-5E03-DAADD22CE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1082" y="9139181"/>
              <a:ext cx="1586496" cy="131480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242CDC-22D9-ED3A-BEA8-B68DB1DBD171}"/>
              </a:ext>
            </a:extLst>
          </p:cNvPr>
          <p:cNvGrpSpPr/>
          <p:nvPr/>
        </p:nvGrpSpPr>
        <p:grpSpPr>
          <a:xfrm>
            <a:off x="15223190" y="7390822"/>
            <a:ext cx="3701580" cy="3037578"/>
            <a:chOff x="15223190" y="7390822"/>
            <a:chExt cx="3701580" cy="3037578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5FD36BBB-E591-9584-597A-EFE78994D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306800" y="7390822"/>
              <a:ext cx="2617970" cy="2896178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577F34DC-464C-618F-9DCC-D98405907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726076" y="8088200"/>
              <a:ext cx="1889709" cy="2340200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6C25AABE-BCB8-D553-2A20-E8A0263DF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223190" y="8983078"/>
              <a:ext cx="1586496" cy="1314808"/>
            </a:xfrm>
            <a:prstGeom prst="rect">
              <a:avLst/>
            </a:prstGeom>
          </p:spPr>
        </p:pic>
      </p:grpSp>
      <p:pic>
        <p:nvPicPr>
          <p:cNvPr id="3" name="Picture 2" descr="A room with a table and chairs&#10;&#10;AI-generated content may be incorrect.">
            <a:extLst>
              <a:ext uri="{FF2B5EF4-FFF2-40B4-BE49-F238E27FC236}">
                <a16:creationId xmlns:a16="http://schemas.microsoft.com/office/drawing/2014/main" id="{C67114E9-1CF0-6D0A-2801-CDC0C94D7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0"/>
            <a:ext cx="906654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2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B6491-522C-9FD9-35BE-519D39C5B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64FA08-A839-F4CD-4C86-E17E9D969CAA}"/>
              </a:ext>
            </a:extLst>
          </p:cNvPr>
          <p:cNvSpPr txBox="1"/>
          <p:nvPr/>
        </p:nvSpPr>
        <p:spPr>
          <a:xfrm>
            <a:off x="6781800" y="259306"/>
            <a:ext cx="4724400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ỘNG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07A8E9-178B-EE6D-1442-0446BA2E3CE6}"/>
              </a:ext>
            </a:extLst>
          </p:cNvPr>
          <p:cNvGrpSpPr/>
          <p:nvPr/>
        </p:nvGrpSpPr>
        <p:grpSpPr>
          <a:xfrm>
            <a:off x="-850534" y="8067401"/>
            <a:ext cx="3045498" cy="2340200"/>
            <a:chOff x="-680420" y="7416412"/>
            <a:chExt cx="3997998" cy="3037578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D457AAE6-F0D6-EE60-8CA1-FDE911726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680420" y="7416412"/>
              <a:ext cx="2617970" cy="2896178"/>
            </a:xfrm>
            <a:prstGeom prst="rect">
              <a:avLst/>
            </a:prstGeom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B7178813-00B8-75D0-0915-206C3D39B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4528" y="8113790"/>
              <a:ext cx="1889709" cy="2340200"/>
            </a:xfrm>
            <a:prstGeom prst="rect">
              <a:avLst/>
            </a:prstGeom>
          </p:spPr>
        </p:pic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C8B64699-C8A4-4E7D-2259-B824E84EA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1082" y="9139181"/>
              <a:ext cx="1586496" cy="131480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ABF439-264E-5997-F6C6-2E58EBF019E4}"/>
              </a:ext>
            </a:extLst>
          </p:cNvPr>
          <p:cNvGrpSpPr/>
          <p:nvPr/>
        </p:nvGrpSpPr>
        <p:grpSpPr>
          <a:xfrm>
            <a:off x="15223190" y="7390822"/>
            <a:ext cx="3701580" cy="3037578"/>
            <a:chOff x="15223190" y="7390822"/>
            <a:chExt cx="3701580" cy="3037578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B454417C-F8BA-C3CC-11C1-4FA347891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306800" y="7390822"/>
              <a:ext cx="2617970" cy="2896178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1CDA6D25-5329-81F2-F29F-209DD103F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726076" y="8088200"/>
              <a:ext cx="1889709" cy="2340200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99EC8E79-550C-E5AA-C714-535376BF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223190" y="8983078"/>
              <a:ext cx="1586496" cy="1314808"/>
            </a:xfrm>
            <a:prstGeom prst="rect">
              <a:avLst/>
            </a:prstGeom>
          </p:spPr>
        </p:pic>
      </p:grpSp>
      <p:pic>
        <p:nvPicPr>
          <p:cNvPr id="3" name="Picture 2" descr="A shelf of books in a library&#10;&#10;AI-generated content may be incorrect.">
            <a:extLst>
              <a:ext uri="{FF2B5EF4-FFF2-40B4-BE49-F238E27FC236}">
                <a16:creationId xmlns:a16="http://schemas.microsoft.com/office/drawing/2014/main" id="{4E40ED11-DB4D-12C7-9D5F-9BAF97765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"/>
            <a:ext cx="18288000" cy="102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6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EEB684-91AD-5F51-400C-54689D406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66B001-F817-C0DC-6CD5-5C335D2AD83D}"/>
              </a:ext>
            </a:extLst>
          </p:cNvPr>
          <p:cNvSpPr txBox="1"/>
          <p:nvPr/>
        </p:nvSpPr>
        <p:spPr>
          <a:xfrm>
            <a:off x="6781800" y="259306"/>
            <a:ext cx="4724400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ỘNG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CF3779-B9C5-40D2-7B43-EFE6720D5CF6}"/>
              </a:ext>
            </a:extLst>
          </p:cNvPr>
          <p:cNvGrpSpPr/>
          <p:nvPr/>
        </p:nvGrpSpPr>
        <p:grpSpPr>
          <a:xfrm>
            <a:off x="-850534" y="8067401"/>
            <a:ext cx="3045498" cy="2340200"/>
            <a:chOff x="-680420" y="7416412"/>
            <a:chExt cx="3997998" cy="3037578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D592B6C0-0B01-6D4D-9348-E44D5E62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680420" y="7416412"/>
              <a:ext cx="2617970" cy="2896178"/>
            </a:xfrm>
            <a:prstGeom prst="rect">
              <a:avLst/>
            </a:prstGeom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7F637860-155A-27B0-955E-9B7FA32E7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4528" y="8113790"/>
              <a:ext cx="1889709" cy="2340200"/>
            </a:xfrm>
            <a:prstGeom prst="rect">
              <a:avLst/>
            </a:prstGeom>
          </p:spPr>
        </p:pic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AC05094D-1234-9DBA-2DBC-503ACFBBB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1082" y="9139181"/>
              <a:ext cx="1586496" cy="131480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AE210D-15E2-D556-CD91-7F0B02370884}"/>
              </a:ext>
            </a:extLst>
          </p:cNvPr>
          <p:cNvGrpSpPr/>
          <p:nvPr/>
        </p:nvGrpSpPr>
        <p:grpSpPr>
          <a:xfrm>
            <a:off x="15223190" y="7390822"/>
            <a:ext cx="3701580" cy="3037578"/>
            <a:chOff x="15223190" y="7390822"/>
            <a:chExt cx="3701580" cy="3037578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42975FE5-DB09-B0A6-02D4-B35D5B87C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306800" y="7390822"/>
              <a:ext cx="2617970" cy="2896178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44F50863-C0DB-2A12-F2A9-0D10CB092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726076" y="8088200"/>
              <a:ext cx="1889709" cy="2340200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6700A767-8A5F-399D-252B-C5581C345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223190" y="8983078"/>
              <a:ext cx="1586496" cy="1314808"/>
            </a:xfrm>
            <a:prstGeom prst="rect">
              <a:avLst/>
            </a:prstGeom>
          </p:spPr>
        </p:pic>
      </p:grpSp>
      <p:pic>
        <p:nvPicPr>
          <p:cNvPr id="3" name="Picture 2" descr="A shelf with books and magazines&#10;&#10;AI-generated content may be incorrect.">
            <a:extLst>
              <a:ext uri="{FF2B5EF4-FFF2-40B4-BE49-F238E27FC236}">
                <a16:creationId xmlns:a16="http://schemas.microsoft.com/office/drawing/2014/main" id="{DFF84DAE-2C32-BBD3-1C81-764BDD746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"/>
            <a:ext cx="18288000" cy="102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10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5083FEC-25C4-8775-55D3-BFDCEE20C9E7}"/>
              </a:ext>
            </a:extLst>
          </p:cNvPr>
          <p:cNvGrpSpPr/>
          <p:nvPr/>
        </p:nvGrpSpPr>
        <p:grpSpPr>
          <a:xfrm>
            <a:off x="1360054" y="41540"/>
            <a:ext cx="14560315" cy="1580477"/>
            <a:chOff x="1093354" y="69693"/>
            <a:chExt cx="10398188" cy="1563773"/>
          </a:xfrm>
        </p:grpSpPr>
        <p:sp>
          <p:nvSpPr>
            <p:cNvPr id="8" name="Round Same Side Corner Rectangle 11">
              <a:extLst>
                <a:ext uri="{FF2B5EF4-FFF2-40B4-BE49-F238E27FC236}">
                  <a16:creationId xmlns:a16="http://schemas.microsoft.com/office/drawing/2014/main" id="{9B32D515-A22C-32FE-92BB-441B8CA9039C}"/>
                </a:ext>
              </a:extLst>
            </p:cNvPr>
            <p:cNvSpPr/>
            <p:nvPr/>
          </p:nvSpPr>
          <p:spPr>
            <a:xfrm flipV="1">
              <a:off x="1345396" y="69693"/>
              <a:ext cx="10146146" cy="156377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ED2431-7E22-36AF-C932-DC9366F4F986}"/>
                </a:ext>
              </a:extLst>
            </p:cNvPr>
            <p:cNvSpPr txBox="1"/>
            <p:nvPr/>
          </p:nvSpPr>
          <p:spPr>
            <a:xfrm>
              <a:off x="1093354" y="285157"/>
              <a:ext cx="10146146" cy="1004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Các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 descr="A group of girls sitting at a table&#10;&#10;AI-generated content may be incorrect.">
            <a:extLst>
              <a:ext uri="{FF2B5EF4-FFF2-40B4-BE49-F238E27FC236}">
                <a16:creationId xmlns:a16="http://schemas.microsoft.com/office/drawing/2014/main" id="{5A32DEFB-9509-47B5-6259-05A94E7F5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"/>
            <a:ext cx="18288000" cy="102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010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976</Words>
  <Application>Microsoft Office PowerPoint</Application>
  <PresentationFormat>Custom</PresentationFormat>
  <Paragraphs>53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Wingdings</vt:lpstr>
      <vt:lpstr>Arial</vt:lpstr>
      <vt:lpstr>Times New Roman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Nguyễn Thị Cẩm Nhung</cp:lastModifiedBy>
  <cp:revision>1</cp:revision>
  <dcterms:created xsi:type="dcterms:W3CDTF">2023-09-04T05:03:43Z</dcterms:created>
  <dcterms:modified xsi:type="dcterms:W3CDTF">2025-06-11T23:13:15Z</dcterms:modified>
  <dc:identifier/>
</cp:coreProperties>
</file>