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7"/>
  </p:notesMasterIdLst>
  <p:sldIdLst>
    <p:sldId id="267" r:id="rId3"/>
    <p:sldId id="315" r:id="rId4"/>
    <p:sldId id="324" r:id="rId5"/>
    <p:sldId id="317" r:id="rId6"/>
    <p:sldId id="322" r:id="rId7"/>
    <p:sldId id="323" r:id="rId8"/>
    <p:sldId id="259" r:id="rId9"/>
    <p:sldId id="270" r:id="rId10"/>
    <p:sldId id="256" r:id="rId11"/>
    <p:sldId id="260" r:id="rId12"/>
    <p:sldId id="271" r:id="rId13"/>
    <p:sldId id="272" r:id="rId14"/>
    <p:sldId id="273" r:id="rId15"/>
    <p:sldId id="274" r:id="rId16"/>
    <p:sldId id="275" r:id="rId17"/>
    <p:sldId id="276" r:id="rId18"/>
    <p:sldId id="277" r:id="rId19"/>
    <p:sldId id="278" r:id="rId20"/>
    <p:sldId id="279" r:id="rId21"/>
    <p:sldId id="262" r:id="rId22"/>
    <p:sldId id="281" r:id="rId23"/>
    <p:sldId id="282" r:id="rId24"/>
    <p:sldId id="284" r:id="rId25"/>
    <p:sldId id="325" r:id="rId26"/>
    <p:sldId id="286" r:id="rId27"/>
    <p:sldId id="287" r:id="rId28"/>
    <p:sldId id="288" r:id="rId29"/>
    <p:sldId id="289" r:id="rId30"/>
    <p:sldId id="290" r:id="rId31"/>
    <p:sldId id="291" r:id="rId32"/>
    <p:sldId id="292" r:id="rId33"/>
    <p:sldId id="285" r:id="rId34"/>
    <p:sldId id="265" r:id="rId35"/>
    <p:sldId id="268" r:id="rId36"/>
  </p:sldIdLst>
  <p:sldSz cx="18288000" cy="10287000"/>
  <p:notesSz cx="6858000" cy="9144000"/>
  <p:embeddedFontLst>
    <p:embeddedFont>
      <p:font typeface="Jua" panose="020B0604020202020204" charset="0"/>
      <p:regular r:id="rId38"/>
    </p:embeddedFont>
    <p:embeddedFont>
      <p:font typeface="Quicksand Medium" panose="020B060402020202020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BF0"/>
    <a:srgbClr val="60699E"/>
    <a:srgbClr val="6069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2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48619-66FB-402D-A815-C002C42BE7A0}"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4E2A3-3677-431D-91DC-FE7BC8524F93}" type="slidenum">
              <a:rPr lang="en-US" smtClean="0"/>
              <a:t>‹#›</a:t>
            </a:fld>
            <a:endParaRPr lang="en-US"/>
          </a:p>
        </p:txBody>
      </p:sp>
    </p:spTree>
    <p:extLst>
      <p:ext uri="{BB962C8B-B14F-4D97-AF65-F5344CB8AC3E}">
        <p14:creationId xmlns:p14="http://schemas.microsoft.com/office/powerpoint/2010/main" val="2564828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00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a:extLst>
            <a:ext uri="{FF2B5EF4-FFF2-40B4-BE49-F238E27FC236}">
              <a16:creationId xmlns:a16="http://schemas.microsoft.com/office/drawing/2014/main" id="{66061B05-7AFD-19FB-D12E-8A6DA02CD1D8}"/>
            </a:ext>
          </a:extLst>
        </p:cNvPr>
        <p:cNvGrpSpPr/>
        <p:nvPr/>
      </p:nvGrpSpPr>
      <p:grpSpPr>
        <a:xfrm>
          <a:off x="0" y="0"/>
          <a:ext cx="0" cy="0"/>
          <a:chOff x="0" y="0"/>
          <a:chExt cx="0" cy="0"/>
        </a:xfrm>
      </p:grpSpPr>
      <p:sp>
        <p:nvSpPr>
          <p:cNvPr id="1739" name="Google Shape;1739;g898feb88a6_0_185:notes">
            <a:extLst>
              <a:ext uri="{FF2B5EF4-FFF2-40B4-BE49-F238E27FC236}">
                <a16:creationId xmlns:a16="http://schemas.microsoft.com/office/drawing/2014/main" id="{52495D6F-EC28-EC65-17A8-A4337D69A1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a:extLst>
              <a:ext uri="{FF2B5EF4-FFF2-40B4-BE49-F238E27FC236}">
                <a16:creationId xmlns:a16="http://schemas.microsoft.com/office/drawing/2014/main" id="{7FB891B3-4BB0-1F15-767D-EE74BEBBF7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678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67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78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23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4E2A3-3677-431D-91DC-FE7BC8524F93}" type="slidenum">
              <a:rPr lang="en-US" smtClean="0"/>
              <a:t>23</a:t>
            </a:fld>
            <a:endParaRPr lang="en-US"/>
          </a:p>
        </p:txBody>
      </p:sp>
    </p:spTree>
    <p:extLst>
      <p:ext uri="{BB962C8B-B14F-4D97-AF65-F5344CB8AC3E}">
        <p14:creationId xmlns:p14="http://schemas.microsoft.com/office/powerpoint/2010/main" val="272130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77C41-A918-ED03-B862-DF44EE1BE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57D0F-F891-F286-BC8E-AB82C4CF1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FCA91A-4A40-67D1-E7A8-2E39E1EA8A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94B77C-5CFE-B155-F2E4-872C1F4CF69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4E2A3-3677-431D-91DC-FE7BC8524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07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64E2A3-3677-431D-91DC-FE7BC8524F93}" type="slidenum">
              <a:rPr lang="en-US" smtClean="0"/>
              <a:t>31</a:t>
            </a:fld>
            <a:endParaRPr lang="en-US"/>
          </a:p>
        </p:txBody>
      </p:sp>
    </p:spTree>
    <p:extLst>
      <p:ext uri="{BB962C8B-B14F-4D97-AF65-F5344CB8AC3E}">
        <p14:creationId xmlns:p14="http://schemas.microsoft.com/office/powerpoint/2010/main" val="3777874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4E2A3-3677-431D-91DC-FE7BC8524F93}" type="slidenum">
              <a:rPr lang="en-US" smtClean="0"/>
              <a:t>32</a:t>
            </a:fld>
            <a:endParaRPr lang="en-US"/>
          </a:p>
        </p:txBody>
      </p:sp>
    </p:spTree>
    <p:extLst>
      <p:ext uri="{BB962C8B-B14F-4D97-AF65-F5344CB8AC3E}">
        <p14:creationId xmlns:p14="http://schemas.microsoft.com/office/powerpoint/2010/main" val="370915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91850" y="582649"/>
            <a:ext cx="16672124" cy="957656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a:off x="1322371" y="439039"/>
            <a:ext cx="16137638" cy="957656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 name="Google Shape;11;p2"/>
          <p:cNvGrpSpPr/>
          <p:nvPr/>
        </p:nvGrpSpPr>
        <p:grpSpPr>
          <a:xfrm>
            <a:off x="16683086" y="4564016"/>
            <a:ext cx="1139352" cy="761224"/>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 name="Google Shape;14;p2"/>
          <p:cNvGrpSpPr/>
          <p:nvPr/>
        </p:nvGrpSpPr>
        <p:grpSpPr>
          <a:xfrm>
            <a:off x="16683086" y="3442188"/>
            <a:ext cx="1139352" cy="761224"/>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 name="Google Shape;17;p2"/>
          <p:cNvGrpSpPr/>
          <p:nvPr/>
        </p:nvGrpSpPr>
        <p:grpSpPr>
          <a:xfrm>
            <a:off x="16692546" y="2367184"/>
            <a:ext cx="1136972" cy="776028"/>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 name="Google Shape;20;p2"/>
          <p:cNvGrpSpPr/>
          <p:nvPr/>
        </p:nvGrpSpPr>
        <p:grpSpPr>
          <a:xfrm>
            <a:off x="16683086" y="1213270"/>
            <a:ext cx="1139352" cy="776028"/>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 name="Google Shape;23;p2"/>
          <p:cNvGrpSpPr/>
          <p:nvPr/>
        </p:nvGrpSpPr>
        <p:grpSpPr>
          <a:xfrm>
            <a:off x="16683086" y="5685866"/>
            <a:ext cx="1139352" cy="761224"/>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 name="Google Shape;26;p2"/>
          <p:cNvGrpSpPr/>
          <p:nvPr/>
        </p:nvGrpSpPr>
        <p:grpSpPr>
          <a:xfrm>
            <a:off x="16683086" y="6807716"/>
            <a:ext cx="1139352" cy="761224"/>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2"/>
          <p:cNvSpPr/>
          <p:nvPr/>
        </p:nvSpPr>
        <p:spPr>
          <a:xfrm>
            <a:off x="16683086" y="8895437"/>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16683086" y="8735887"/>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791788" y="439039"/>
            <a:ext cx="16106876" cy="9576562"/>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 name="Google Shape;40;p2"/>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2"/>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 name="Google Shape;46;p2"/>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 name="Google Shape;52;p2"/>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 name="Google Shape;53;p2"/>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 name="Google Shape;54;p2"/>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2"/>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 name="Google Shape;56;p2"/>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 name="Google Shape;58;p2"/>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9" name="Google Shape;59;p2"/>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 name="Google Shape;60;p2"/>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 name="Google Shape;61;p2"/>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2"/>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2"/>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2"/>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2"/>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6" name="Google Shape;66;p2"/>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 name="Google Shape;67;p2"/>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 name="Google Shape;68;p2"/>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 name="Google Shape;69;p2"/>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 name="Google Shape;70;p2"/>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 name="Google Shape;71;p2"/>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2"/>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 name="Google Shape;73;p2"/>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 name="Google Shape;74;p2"/>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 name="Google Shape;75;p2"/>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 name="Google Shape;76;p2"/>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 name="Google Shape;77;p2"/>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 name="Google Shape;78;p2"/>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 name="Google Shape;79;p2"/>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0" name="Google Shape;80;p2"/>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1" name="Google Shape;81;p2"/>
          <p:cNvSpPr/>
          <p:nvPr/>
        </p:nvSpPr>
        <p:spPr>
          <a:xfrm>
            <a:off x="457801" y="271370"/>
            <a:ext cx="1589430" cy="137342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 name="Google Shape;82;p2"/>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 name="Google Shape;83;p2"/>
          <p:cNvSpPr txBox="1">
            <a:spLocks noGrp="1"/>
          </p:cNvSpPr>
          <p:nvPr>
            <p:ph type="ctrTitle"/>
          </p:nvPr>
        </p:nvSpPr>
        <p:spPr>
          <a:xfrm>
            <a:off x="1935400" y="2691500"/>
            <a:ext cx="14417400" cy="3837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14800">
                <a:latin typeface="Jua"/>
                <a:ea typeface="Jua"/>
                <a:cs typeface="Jua"/>
                <a:sym typeface="Jua"/>
              </a:defRPr>
            </a:lvl1pPr>
            <a:lvl2pPr lvl="1" algn="ctr">
              <a:lnSpc>
                <a:spcPct val="80000"/>
              </a:lnSpc>
              <a:spcBef>
                <a:spcPts val="0"/>
              </a:spcBef>
              <a:spcAft>
                <a:spcPts val="0"/>
              </a:spcAft>
              <a:buSzPts val="7200"/>
              <a:buFont typeface="Jua"/>
              <a:buNone/>
              <a:defRPr sz="14400">
                <a:latin typeface="Jua"/>
                <a:ea typeface="Jua"/>
                <a:cs typeface="Jua"/>
                <a:sym typeface="Jua"/>
              </a:defRPr>
            </a:lvl2pPr>
            <a:lvl3pPr lvl="2" algn="ctr">
              <a:lnSpc>
                <a:spcPct val="80000"/>
              </a:lnSpc>
              <a:spcBef>
                <a:spcPts val="0"/>
              </a:spcBef>
              <a:spcAft>
                <a:spcPts val="0"/>
              </a:spcAft>
              <a:buSzPts val="7200"/>
              <a:buFont typeface="Jua"/>
              <a:buNone/>
              <a:defRPr sz="14400">
                <a:latin typeface="Jua"/>
                <a:ea typeface="Jua"/>
                <a:cs typeface="Jua"/>
                <a:sym typeface="Jua"/>
              </a:defRPr>
            </a:lvl3pPr>
            <a:lvl4pPr lvl="3" algn="ctr">
              <a:lnSpc>
                <a:spcPct val="80000"/>
              </a:lnSpc>
              <a:spcBef>
                <a:spcPts val="0"/>
              </a:spcBef>
              <a:spcAft>
                <a:spcPts val="0"/>
              </a:spcAft>
              <a:buSzPts val="7200"/>
              <a:buFont typeface="Jua"/>
              <a:buNone/>
              <a:defRPr sz="14400">
                <a:latin typeface="Jua"/>
                <a:ea typeface="Jua"/>
                <a:cs typeface="Jua"/>
                <a:sym typeface="Jua"/>
              </a:defRPr>
            </a:lvl4pPr>
            <a:lvl5pPr lvl="4" algn="ctr">
              <a:lnSpc>
                <a:spcPct val="80000"/>
              </a:lnSpc>
              <a:spcBef>
                <a:spcPts val="0"/>
              </a:spcBef>
              <a:spcAft>
                <a:spcPts val="0"/>
              </a:spcAft>
              <a:buSzPts val="7200"/>
              <a:buFont typeface="Jua"/>
              <a:buNone/>
              <a:defRPr sz="14400">
                <a:latin typeface="Jua"/>
                <a:ea typeface="Jua"/>
                <a:cs typeface="Jua"/>
                <a:sym typeface="Jua"/>
              </a:defRPr>
            </a:lvl5pPr>
            <a:lvl6pPr lvl="5" algn="ctr">
              <a:lnSpc>
                <a:spcPct val="80000"/>
              </a:lnSpc>
              <a:spcBef>
                <a:spcPts val="0"/>
              </a:spcBef>
              <a:spcAft>
                <a:spcPts val="0"/>
              </a:spcAft>
              <a:buSzPts val="7200"/>
              <a:buFont typeface="Jua"/>
              <a:buNone/>
              <a:defRPr sz="14400">
                <a:latin typeface="Jua"/>
                <a:ea typeface="Jua"/>
                <a:cs typeface="Jua"/>
                <a:sym typeface="Jua"/>
              </a:defRPr>
            </a:lvl6pPr>
            <a:lvl7pPr lvl="6" algn="ctr">
              <a:lnSpc>
                <a:spcPct val="80000"/>
              </a:lnSpc>
              <a:spcBef>
                <a:spcPts val="0"/>
              </a:spcBef>
              <a:spcAft>
                <a:spcPts val="0"/>
              </a:spcAft>
              <a:buSzPts val="7200"/>
              <a:buFont typeface="Jua"/>
              <a:buNone/>
              <a:defRPr sz="14400">
                <a:latin typeface="Jua"/>
                <a:ea typeface="Jua"/>
                <a:cs typeface="Jua"/>
                <a:sym typeface="Jua"/>
              </a:defRPr>
            </a:lvl7pPr>
            <a:lvl8pPr lvl="7" algn="ctr">
              <a:lnSpc>
                <a:spcPct val="80000"/>
              </a:lnSpc>
              <a:spcBef>
                <a:spcPts val="0"/>
              </a:spcBef>
              <a:spcAft>
                <a:spcPts val="0"/>
              </a:spcAft>
              <a:buSzPts val="7200"/>
              <a:buFont typeface="Jua"/>
              <a:buNone/>
              <a:defRPr sz="14400">
                <a:latin typeface="Jua"/>
                <a:ea typeface="Jua"/>
                <a:cs typeface="Jua"/>
                <a:sym typeface="Jua"/>
              </a:defRPr>
            </a:lvl8pPr>
            <a:lvl9pPr lvl="8" algn="ctr">
              <a:lnSpc>
                <a:spcPct val="80000"/>
              </a:lnSpc>
              <a:spcBef>
                <a:spcPts val="0"/>
              </a:spcBef>
              <a:spcAft>
                <a:spcPts val="0"/>
              </a:spcAft>
              <a:buSzPts val="7200"/>
              <a:buFont typeface="Jua"/>
              <a:buNone/>
              <a:defRPr sz="14400">
                <a:latin typeface="Jua"/>
                <a:ea typeface="Jua"/>
                <a:cs typeface="Jua"/>
                <a:sym typeface="Jua"/>
              </a:defRPr>
            </a:lvl9pPr>
          </a:lstStyle>
          <a:p>
            <a:endParaRPr/>
          </a:p>
        </p:txBody>
      </p:sp>
      <p:sp>
        <p:nvSpPr>
          <p:cNvPr id="84" name="Google Shape;84;p2"/>
          <p:cNvSpPr txBox="1">
            <a:spLocks noGrp="1"/>
          </p:cNvSpPr>
          <p:nvPr>
            <p:ph type="subTitle" idx="1"/>
          </p:nvPr>
        </p:nvSpPr>
        <p:spPr>
          <a:xfrm>
            <a:off x="2277450" y="6228350"/>
            <a:ext cx="13733400" cy="1189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4400">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14961051" y="2896801"/>
            <a:ext cx="888550" cy="797050"/>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8" name="Google Shape;88;p2"/>
          <p:cNvGrpSpPr/>
          <p:nvPr/>
        </p:nvGrpSpPr>
        <p:grpSpPr>
          <a:xfrm>
            <a:off x="2036101" y="3013951"/>
            <a:ext cx="582750" cy="562750"/>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9" name="Google Shape;99;p2"/>
          <p:cNvGrpSpPr/>
          <p:nvPr/>
        </p:nvGrpSpPr>
        <p:grpSpPr>
          <a:xfrm>
            <a:off x="4142951" y="1231927"/>
            <a:ext cx="333350" cy="337150"/>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2" name="Google Shape;102;p2"/>
          <p:cNvSpPr/>
          <p:nvPr/>
        </p:nvSpPr>
        <p:spPr>
          <a:xfrm>
            <a:off x="15143751" y="1982026"/>
            <a:ext cx="238250" cy="1624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 name="Google Shape;103;p2"/>
          <p:cNvSpPr/>
          <p:nvPr/>
        </p:nvSpPr>
        <p:spPr>
          <a:xfrm>
            <a:off x="3642251" y="256925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 name="Google Shape;104;p2"/>
          <p:cNvSpPr/>
          <p:nvPr/>
        </p:nvSpPr>
        <p:spPr>
          <a:xfrm>
            <a:off x="2036100" y="2001301"/>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 name="Google Shape;105;p2"/>
          <p:cNvSpPr/>
          <p:nvPr/>
        </p:nvSpPr>
        <p:spPr>
          <a:xfrm rot="9553842">
            <a:off x="4249302" y="8382715"/>
            <a:ext cx="120648" cy="86098"/>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 name="Google Shape;106;p2"/>
          <p:cNvSpPr/>
          <p:nvPr/>
        </p:nvSpPr>
        <p:spPr>
          <a:xfrm>
            <a:off x="15055400" y="8363827"/>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 name="Google Shape;107;p2"/>
          <p:cNvSpPr/>
          <p:nvPr/>
        </p:nvSpPr>
        <p:spPr>
          <a:xfrm>
            <a:off x="2208351" y="741815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8" name="Google Shape;108;p2"/>
          <p:cNvGrpSpPr/>
          <p:nvPr/>
        </p:nvGrpSpPr>
        <p:grpSpPr>
          <a:xfrm>
            <a:off x="12710101" y="1419301"/>
            <a:ext cx="582750" cy="562750"/>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9" name="Google Shape;119;p2"/>
          <p:cNvGrpSpPr/>
          <p:nvPr/>
        </p:nvGrpSpPr>
        <p:grpSpPr>
          <a:xfrm>
            <a:off x="2210101" y="8298301"/>
            <a:ext cx="888550" cy="797050"/>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2" name="Google Shape;122;p2"/>
          <p:cNvGrpSpPr/>
          <p:nvPr/>
        </p:nvGrpSpPr>
        <p:grpSpPr>
          <a:xfrm>
            <a:off x="13951601" y="8737901"/>
            <a:ext cx="582750" cy="562750"/>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07773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791850" y="582649"/>
            <a:ext cx="16672124" cy="957656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5" name="Google Shape;135;p3"/>
          <p:cNvGrpSpPr/>
          <p:nvPr/>
        </p:nvGrpSpPr>
        <p:grpSpPr>
          <a:xfrm>
            <a:off x="791789" y="439039"/>
            <a:ext cx="17037730" cy="9576562"/>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8" name="Google Shape;158;p3"/>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9" name="Google Shape;159;p3"/>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0" name="Google Shape;160;p3"/>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1" name="Google Shape;161;p3"/>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2" name="Google Shape;162;p3"/>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3" name="Google Shape;163;p3"/>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4" name="Google Shape;164;p3"/>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5" name="Google Shape;165;p3"/>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6" name="Google Shape;166;p3"/>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7" name="Google Shape;167;p3"/>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8" name="Google Shape;168;p3"/>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9" name="Google Shape;169;p3"/>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0" name="Google Shape;170;p3"/>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3"/>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2" name="Google Shape;172;p3"/>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3" name="Google Shape;173;p3"/>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4" name="Google Shape;174;p3"/>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5" name="Google Shape;175;p3"/>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6" name="Google Shape;176;p3"/>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7" name="Google Shape;177;p3"/>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8" name="Google Shape;178;p3"/>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9" name="Google Shape;179;p3"/>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0" name="Google Shape;180;p3"/>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1" name="Google Shape;181;p3"/>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2" name="Google Shape;182;p3"/>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3" name="Google Shape;183;p3"/>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4" name="Google Shape;184;p3"/>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5" name="Google Shape;185;p3"/>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6" name="Google Shape;186;p3"/>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7" name="Google Shape;187;p3"/>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3"/>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9" name="Google Shape;189;p3"/>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0" name="Google Shape;190;p3"/>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1" name="Google Shape;191;p3"/>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2" name="Google Shape;192;p3"/>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3" name="Google Shape;193;p3"/>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4" name="Google Shape;194;p3"/>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5" name="Google Shape;195;p3"/>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6" name="Google Shape;196;p3"/>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7" name="Google Shape;197;p3"/>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8" name="Google Shape;198;p3"/>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9" name="Google Shape;199;p3"/>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3"/>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1" name="Google Shape;201;p3"/>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2" name="Google Shape;202;p3"/>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3" name="Google Shape;203;p3"/>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4" name="Google Shape;204;p3"/>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5" name="Google Shape;205;p3"/>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 name="Google Shape;206;p3"/>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 name="Google Shape;207;p3"/>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8" name="Google Shape;208;p3"/>
          <p:cNvSpPr txBox="1">
            <a:spLocks noGrp="1"/>
          </p:cNvSpPr>
          <p:nvPr>
            <p:ph type="title"/>
          </p:nvPr>
        </p:nvSpPr>
        <p:spPr>
          <a:xfrm>
            <a:off x="4995748" y="4313186"/>
            <a:ext cx="7936200" cy="131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12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209" name="Google Shape;209;p3"/>
          <p:cNvSpPr txBox="1">
            <a:spLocks noGrp="1"/>
          </p:cNvSpPr>
          <p:nvPr>
            <p:ph type="title" idx="2" hasCustomPrompt="1"/>
          </p:nvPr>
        </p:nvSpPr>
        <p:spPr>
          <a:xfrm>
            <a:off x="7931300" y="2244900"/>
            <a:ext cx="2065200" cy="131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8600">
                <a:solidFill>
                  <a:schemeClr val="accent1"/>
                </a:solidFill>
              </a:defRPr>
            </a:lvl1pPr>
            <a:lvl2pPr lvl="1" algn="ctr" rtl="0">
              <a:spcBef>
                <a:spcPts val="0"/>
              </a:spcBef>
              <a:spcAft>
                <a:spcPts val="0"/>
              </a:spcAft>
              <a:buClr>
                <a:schemeClr val="accent1"/>
              </a:buClr>
              <a:buSzPts val="7200"/>
              <a:buNone/>
              <a:defRPr sz="14400">
                <a:solidFill>
                  <a:schemeClr val="accent1"/>
                </a:solidFill>
              </a:defRPr>
            </a:lvl2pPr>
            <a:lvl3pPr lvl="2" algn="ctr" rtl="0">
              <a:spcBef>
                <a:spcPts val="0"/>
              </a:spcBef>
              <a:spcAft>
                <a:spcPts val="0"/>
              </a:spcAft>
              <a:buClr>
                <a:schemeClr val="accent1"/>
              </a:buClr>
              <a:buSzPts val="7200"/>
              <a:buNone/>
              <a:defRPr sz="14400">
                <a:solidFill>
                  <a:schemeClr val="accent1"/>
                </a:solidFill>
              </a:defRPr>
            </a:lvl3pPr>
            <a:lvl4pPr lvl="3" algn="ctr" rtl="0">
              <a:spcBef>
                <a:spcPts val="0"/>
              </a:spcBef>
              <a:spcAft>
                <a:spcPts val="0"/>
              </a:spcAft>
              <a:buClr>
                <a:schemeClr val="accent1"/>
              </a:buClr>
              <a:buSzPts val="7200"/>
              <a:buNone/>
              <a:defRPr sz="14400">
                <a:solidFill>
                  <a:schemeClr val="accent1"/>
                </a:solidFill>
              </a:defRPr>
            </a:lvl4pPr>
            <a:lvl5pPr lvl="4" algn="ctr" rtl="0">
              <a:spcBef>
                <a:spcPts val="0"/>
              </a:spcBef>
              <a:spcAft>
                <a:spcPts val="0"/>
              </a:spcAft>
              <a:buClr>
                <a:schemeClr val="accent1"/>
              </a:buClr>
              <a:buSzPts val="7200"/>
              <a:buNone/>
              <a:defRPr sz="14400">
                <a:solidFill>
                  <a:schemeClr val="accent1"/>
                </a:solidFill>
              </a:defRPr>
            </a:lvl5pPr>
            <a:lvl6pPr lvl="5" algn="ctr" rtl="0">
              <a:spcBef>
                <a:spcPts val="0"/>
              </a:spcBef>
              <a:spcAft>
                <a:spcPts val="0"/>
              </a:spcAft>
              <a:buClr>
                <a:schemeClr val="accent1"/>
              </a:buClr>
              <a:buSzPts val="7200"/>
              <a:buNone/>
              <a:defRPr sz="14400">
                <a:solidFill>
                  <a:schemeClr val="accent1"/>
                </a:solidFill>
              </a:defRPr>
            </a:lvl6pPr>
            <a:lvl7pPr lvl="6" algn="ctr" rtl="0">
              <a:spcBef>
                <a:spcPts val="0"/>
              </a:spcBef>
              <a:spcAft>
                <a:spcPts val="0"/>
              </a:spcAft>
              <a:buClr>
                <a:schemeClr val="accent1"/>
              </a:buClr>
              <a:buSzPts val="7200"/>
              <a:buNone/>
              <a:defRPr sz="14400">
                <a:solidFill>
                  <a:schemeClr val="accent1"/>
                </a:solidFill>
              </a:defRPr>
            </a:lvl7pPr>
            <a:lvl8pPr lvl="7" algn="ctr" rtl="0">
              <a:spcBef>
                <a:spcPts val="0"/>
              </a:spcBef>
              <a:spcAft>
                <a:spcPts val="0"/>
              </a:spcAft>
              <a:buClr>
                <a:schemeClr val="accent1"/>
              </a:buClr>
              <a:buSzPts val="7200"/>
              <a:buNone/>
              <a:defRPr sz="14400">
                <a:solidFill>
                  <a:schemeClr val="accent1"/>
                </a:solidFill>
              </a:defRPr>
            </a:lvl8pPr>
            <a:lvl9pPr lvl="8" algn="ctr" rtl="0">
              <a:spcBef>
                <a:spcPts val="0"/>
              </a:spcBef>
              <a:spcAft>
                <a:spcPts val="0"/>
              </a:spcAft>
              <a:buClr>
                <a:schemeClr val="accent1"/>
              </a:buClr>
              <a:buSzPts val="7200"/>
              <a:buNone/>
              <a:defRPr sz="14400">
                <a:solidFill>
                  <a:schemeClr val="accent1"/>
                </a:solidFill>
              </a:defRPr>
            </a:lvl9pPr>
          </a:lstStyle>
          <a:p>
            <a:r>
              <a:t>xx%</a:t>
            </a:r>
          </a:p>
        </p:txBody>
      </p:sp>
      <p:sp>
        <p:nvSpPr>
          <p:cNvPr id="210" name="Google Shape;210;p3"/>
          <p:cNvSpPr txBox="1">
            <a:spLocks noGrp="1"/>
          </p:cNvSpPr>
          <p:nvPr>
            <p:ph type="subTitle" idx="1"/>
          </p:nvPr>
        </p:nvSpPr>
        <p:spPr>
          <a:xfrm>
            <a:off x="4467150" y="6289700"/>
            <a:ext cx="8993400" cy="1312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2060351" y="3162701"/>
            <a:ext cx="888550" cy="797050"/>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4" name="Google Shape;214;p3"/>
          <p:cNvGrpSpPr/>
          <p:nvPr/>
        </p:nvGrpSpPr>
        <p:grpSpPr>
          <a:xfrm>
            <a:off x="14706901" y="7910551"/>
            <a:ext cx="582750" cy="562750"/>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5" name="Google Shape;225;p3"/>
          <p:cNvGrpSpPr/>
          <p:nvPr/>
        </p:nvGrpSpPr>
        <p:grpSpPr>
          <a:xfrm>
            <a:off x="15020801" y="2508877"/>
            <a:ext cx="333350" cy="337150"/>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8" name="Google Shape;228;p3"/>
          <p:cNvSpPr/>
          <p:nvPr/>
        </p:nvSpPr>
        <p:spPr>
          <a:xfrm>
            <a:off x="3062701" y="603415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3"/>
          <p:cNvSpPr/>
          <p:nvPr/>
        </p:nvSpPr>
        <p:spPr>
          <a:xfrm>
            <a:off x="16138450" y="5416777"/>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0" name="Google Shape;230;p3"/>
          <p:cNvGrpSpPr/>
          <p:nvPr/>
        </p:nvGrpSpPr>
        <p:grpSpPr>
          <a:xfrm>
            <a:off x="2337951" y="8130001"/>
            <a:ext cx="333350" cy="337150"/>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631880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791850" y="582649"/>
            <a:ext cx="16672124" cy="957656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4"/>
          <p:cNvSpPr/>
          <p:nvPr/>
        </p:nvSpPr>
        <p:spPr>
          <a:xfrm>
            <a:off x="1322371" y="439039"/>
            <a:ext cx="16137638" cy="957656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4"/>
          <p:cNvSpPr/>
          <p:nvPr/>
        </p:nvSpPr>
        <p:spPr>
          <a:xfrm>
            <a:off x="16683086" y="8895437"/>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7" name="Google Shape;237;p4"/>
          <p:cNvGrpSpPr/>
          <p:nvPr/>
        </p:nvGrpSpPr>
        <p:grpSpPr>
          <a:xfrm>
            <a:off x="16683086" y="4564016"/>
            <a:ext cx="1139352" cy="761224"/>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0" name="Google Shape;240;p4"/>
          <p:cNvGrpSpPr/>
          <p:nvPr/>
        </p:nvGrpSpPr>
        <p:grpSpPr>
          <a:xfrm>
            <a:off x="16683086" y="3442188"/>
            <a:ext cx="1139352" cy="761224"/>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3" name="Google Shape;243;p4"/>
          <p:cNvGrpSpPr/>
          <p:nvPr/>
        </p:nvGrpSpPr>
        <p:grpSpPr>
          <a:xfrm>
            <a:off x="16692546" y="2367184"/>
            <a:ext cx="1136972" cy="776028"/>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6" name="Google Shape;246;p4"/>
          <p:cNvGrpSpPr/>
          <p:nvPr/>
        </p:nvGrpSpPr>
        <p:grpSpPr>
          <a:xfrm>
            <a:off x="16683086" y="1213270"/>
            <a:ext cx="1139352" cy="776028"/>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9" name="Google Shape;249;p4"/>
          <p:cNvGrpSpPr/>
          <p:nvPr/>
        </p:nvGrpSpPr>
        <p:grpSpPr>
          <a:xfrm>
            <a:off x="16683086" y="5685866"/>
            <a:ext cx="1139352" cy="761224"/>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2" name="Google Shape;252;p4"/>
          <p:cNvGrpSpPr/>
          <p:nvPr/>
        </p:nvGrpSpPr>
        <p:grpSpPr>
          <a:xfrm>
            <a:off x="16683086" y="6807716"/>
            <a:ext cx="1139352" cy="761224"/>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5" name="Google Shape;255;p4"/>
          <p:cNvSpPr/>
          <p:nvPr/>
        </p:nvSpPr>
        <p:spPr>
          <a:xfrm>
            <a:off x="16683086" y="8735887"/>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6" name="Google Shape;256;p4"/>
          <p:cNvSpPr/>
          <p:nvPr/>
        </p:nvSpPr>
        <p:spPr>
          <a:xfrm>
            <a:off x="791788" y="439039"/>
            <a:ext cx="16106876" cy="9576562"/>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7" name="Google Shape;257;p4"/>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8" name="Google Shape;258;p4"/>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9" name="Google Shape;259;p4"/>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0" name="Google Shape;260;p4"/>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1" name="Google Shape;261;p4"/>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2" name="Google Shape;262;p4"/>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3" name="Google Shape;263;p4"/>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4" name="Google Shape;264;p4"/>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5" name="Google Shape;265;p4"/>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6" name="Google Shape;266;p4"/>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7" name="Google Shape;267;p4"/>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8" name="Google Shape;268;p4"/>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9" name="Google Shape;269;p4"/>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0" name="Google Shape;270;p4"/>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1" name="Google Shape;271;p4"/>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2" name="Google Shape;272;p4"/>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3" name="Google Shape;273;p4"/>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4" name="Google Shape;274;p4"/>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5" name="Google Shape;275;p4"/>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6" name="Google Shape;276;p4"/>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7" name="Google Shape;277;p4"/>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8" name="Google Shape;278;p4"/>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9" name="Google Shape;279;p4"/>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0" name="Google Shape;280;p4"/>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4"/>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2" name="Google Shape;282;p4"/>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3" name="Google Shape;283;p4"/>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4" name="Google Shape;284;p4"/>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5" name="Google Shape;285;p4"/>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6" name="Google Shape;286;p4"/>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7" name="Google Shape;287;p4"/>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8" name="Google Shape;288;p4"/>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4"/>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0" name="Google Shape;290;p4"/>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1" name="Google Shape;291;p4"/>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2" name="Google Shape;292;p4"/>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3" name="Google Shape;293;p4"/>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4" name="Google Shape;294;p4"/>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5" name="Google Shape;295;p4"/>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6" name="Google Shape;296;p4"/>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7" name="Google Shape;297;p4"/>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8" name="Google Shape;298;p4"/>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9" name="Google Shape;299;p4"/>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0" name="Google Shape;300;p4"/>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1" name="Google Shape;301;p4"/>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2" name="Google Shape;302;p4"/>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3" name="Google Shape;303;p4"/>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4" name="Google Shape;304;p4"/>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5" name="Google Shape;305;p4"/>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6" name="Google Shape;306;p4"/>
          <p:cNvSpPr/>
          <p:nvPr/>
        </p:nvSpPr>
        <p:spPr>
          <a:xfrm>
            <a:off x="457801" y="271370"/>
            <a:ext cx="1589430" cy="137342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7" name="Google Shape;307;p4"/>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8" name="Google Shape;308;p4"/>
          <p:cNvSpPr txBox="1">
            <a:spLocks noGrp="1"/>
          </p:cNvSpPr>
          <p:nvPr>
            <p:ph type="title"/>
          </p:nvPr>
        </p:nvSpPr>
        <p:spPr>
          <a:xfrm>
            <a:off x="1452450" y="882700"/>
            <a:ext cx="153828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642650" y="2464300"/>
            <a:ext cx="15002400" cy="664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10" name="Google Shape;310;p4"/>
          <p:cNvSpPr/>
          <p:nvPr/>
        </p:nvSpPr>
        <p:spPr>
          <a:xfrm rot="4238894">
            <a:off x="574392" y="8766773"/>
            <a:ext cx="1589420" cy="137351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 name="Google Shape;311;p4"/>
          <p:cNvSpPr/>
          <p:nvPr/>
        </p:nvSpPr>
        <p:spPr>
          <a:xfrm>
            <a:off x="14219501" y="146535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 name="Google Shape;312;p4"/>
          <p:cNvSpPr/>
          <p:nvPr/>
        </p:nvSpPr>
        <p:spPr>
          <a:xfrm>
            <a:off x="2648800" y="1102127"/>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3" name="Google Shape;313;p4"/>
          <p:cNvGrpSpPr/>
          <p:nvPr/>
        </p:nvGrpSpPr>
        <p:grpSpPr>
          <a:xfrm>
            <a:off x="15273801" y="882701"/>
            <a:ext cx="582750" cy="562750"/>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24" name="Google Shape;324;p4"/>
          <p:cNvSpPr/>
          <p:nvPr/>
        </p:nvSpPr>
        <p:spPr>
          <a:xfrm>
            <a:off x="16176750" y="2464277"/>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5" name="Google Shape;325;p4"/>
          <p:cNvSpPr/>
          <p:nvPr/>
        </p:nvSpPr>
        <p:spPr>
          <a:xfrm>
            <a:off x="2046001" y="202810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282984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791789" y="439039"/>
            <a:ext cx="17037730" cy="9576562"/>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50" name="Google Shape;350;p5"/>
          <p:cNvSpPr txBox="1">
            <a:spLocks noGrp="1"/>
          </p:cNvSpPr>
          <p:nvPr>
            <p:ph type="title"/>
          </p:nvPr>
        </p:nvSpPr>
        <p:spPr>
          <a:xfrm>
            <a:off x="1452450" y="882700"/>
            <a:ext cx="15382800" cy="1145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3959676" y="4491050"/>
            <a:ext cx="4685400" cy="79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b="1">
                <a:solidFill>
                  <a:schemeClr val="accent1"/>
                </a:solidFill>
              </a:defRPr>
            </a:lvl1pPr>
            <a:lvl2pPr lvl="1" algn="ctr" rtl="0">
              <a:spcBef>
                <a:spcPts val="0"/>
              </a:spcBef>
              <a:spcAft>
                <a:spcPts val="0"/>
              </a:spcAft>
              <a:buNone/>
              <a:defRPr sz="3600">
                <a:solidFill>
                  <a:schemeClr val="accent1"/>
                </a:solidFill>
              </a:defRPr>
            </a:lvl2pPr>
            <a:lvl3pPr lvl="2" algn="ctr" rtl="0">
              <a:spcBef>
                <a:spcPts val="0"/>
              </a:spcBef>
              <a:spcAft>
                <a:spcPts val="0"/>
              </a:spcAft>
              <a:buNone/>
              <a:defRPr sz="3600">
                <a:solidFill>
                  <a:schemeClr val="accent1"/>
                </a:solidFill>
              </a:defRPr>
            </a:lvl3pPr>
            <a:lvl4pPr lvl="3" algn="ctr" rtl="0">
              <a:spcBef>
                <a:spcPts val="0"/>
              </a:spcBef>
              <a:spcAft>
                <a:spcPts val="0"/>
              </a:spcAft>
              <a:buNone/>
              <a:defRPr sz="3600">
                <a:solidFill>
                  <a:schemeClr val="accent1"/>
                </a:solidFill>
              </a:defRPr>
            </a:lvl4pPr>
            <a:lvl5pPr lvl="4" algn="ctr" rtl="0">
              <a:spcBef>
                <a:spcPts val="0"/>
              </a:spcBef>
              <a:spcAft>
                <a:spcPts val="0"/>
              </a:spcAft>
              <a:buNone/>
              <a:defRPr sz="3600">
                <a:solidFill>
                  <a:schemeClr val="accent1"/>
                </a:solidFill>
              </a:defRPr>
            </a:lvl5pPr>
            <a:lvl6pPr lvl="5" algn="ctr" rtl="0">
              <a:spcBef>
                <a:spcPts val="0"/>
              </a:spcBef>
              <a:spcAft>
                <a:spcPts val="0"/>
              </a:spcAft>
              <a:buNone/>
              <a:defRPr sz="3600">
                <a:solidFill>
                  <a:schemeClr val="accent1"/>
                </a:solidFill>
              </a:defRPr>
            </a:lvl6pPr>
            <a:lvl7pPr lvl="6" algn="ctr" rtl="0">
              <a:spcBef>
                <a:spcPts val="0"/>
              </a:spcBef>
              <a:spcAft>
                <a:spcPts val="0"/>
              </a:spcAft>
              <a:buNone/>
              <a:defRPr sz="3600">
                <a:solidFill>
                  <a:schemeClr val="accent1"/>
                </a:solidFill>
              </a:defRPr>
            </a:lvl7pPr>
            <a:lvl8pPr lvl="7" algn="ctr" rtl="0">
              <a:spcBef>
                <a:spcPts val="0"/>
              </a:spcBef>
              <a:spcAft>
                <a:spcPts val="0"/>
              </a:spcAft>
              <a:buNone/>
              <a:defRPr sz="3600">
                <a:solidFill>
                  <a:schemeClr val="accent1"/>
                </a:solidFill>
              </a:defRPr>
            </a:lvl8pPr>
            <a:lvl9pPr lvl="8" algn="ctr" rtl="0">
              <a:spcBef>
                <a:spcPts val="0"/>
              </a:spcBef>
              <a:spcAft>
                <a:spcPts val="0"/>
              </a:spcAft>
              <a:buNone/>
              <a:defRPr sz="3600">
                <a:solidFill>
                  <a:schemeClr val="accent1"/>
                </a:solidFill>
              </a:defRPr>
            </a:lvl9pPr>
          </a:lstStyle>
          <a:p>
            <a:endParaRPr/>
          </a:p>
        </p:txBody>
      </p:sp>
      <p:sp>
        <p:nvSpPr>
          <p:cNvPr id="352" name="Google Shape;352;p5"/>
          <p:cNvSpPr txBox="1">
            <a:spLocks noGrp="1"/>
          </p:cNvSpPr>
          <p:nvPr>
            <p:ph type="subTitle" idx="2"/>
          </p:nvPr>
        </p:nvSpPr>
        <p:spPr>
          <a:xfrm>
            <a:off x="3959676" y="5206800"/>
            <a:ext cx="4685400" cy="1971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9642926" y="4491050"/>
            <a:ext cx="4685400" cy="79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b="1">
                <a:solidFill>
                  <a:schemeClr val="accent1"/>
                </a:solidFill>
              </a:defRPr>
            </a:lvl1pPr>
            <a:lvl2pPr lvl="1" algn="ctr" rtl="0">
              <a:spcBef>
                <a:spcPts val="0"/>
              </a:spcBef>
              <a:spcAft>
                <a:spcPts val="0"/>
              </a:spcAft>
              <a:buNone/>
              <a:defRPr sz="3600">
                <a:solidFill>
                  <a:schemeClr val="accent1"/>
                </a:solidFill>
              </a:defRPr>
            </a:lvl2pPr>
            <a:lvl3pPr lvl="2" algn="ctr" rtl="0">
              <a:spcBef>
                <a:spcPts val="0"/>
              </a:spcBef>
              <a:spcAft>
                <a:spcPts val="0"/>
              </a:spcAft>
              <a:buNone/>
              <a:defRPr sz="3600">
                <a:solidFill>
                  <a:schemeClr val="accent1"/>
                </a:solidFill>
              </a:defRPr>
            </a:lvl3pPr>
            <a:lvl4pPr lvl="3" algn="ctr" rtl="0">
              <a:spcBef>
                <a:spcPts val="0"/>
              </a:spcBef>
              <a:spcAft>
                <a:spcPts val="0"/>
              </a:spcAft>
              <a:buNone/>
              <a:defRPr sz="3600">
                <a:solidFill>
                  <a:schemeClr val="accent1"/>
                </a:solidFill>
              </a:defRPr>
            </a:lvl4pPr>
            <a:lvl5pPr lvl="4" algn="ctr" rtl="0">
              <a:spcBef>
                <a:spcPts val="0"/>
              </a:spcBef>
              <a:spcAft>
                <a:spcPts val="0"/>
              </a:spcAft>
              <a:buNone/>
              <a:defRPr sz="3600">
                <a:solidFill>
                  <a:schemeClr val="accent1"/>
                </a:solidFill>
              </a:defRPr>
            </a:lvl5pPr>
            <a:lvl6pPr lvl="5" algn="ctr" rtl="0">
              <a:spcBef>
                <a:spcPts val="0"/>
              </a:spcBef>
              <a:spcAft>
                <a:spcPts val="0"/>
              </a:spcAft>
              <a:buNone/>
              <a:defRPr sz="3600">
                <a:solidFill>
                  <a:schemeClr val="accent1"/>
                </a:solidFill>
              </a:defRPr>
            </a:lvl6pPr>
            <a:lvl7pPr lvl="6" algn="ctr" rtl="0">
              <a:spcBef>
                <a:spcPts val="0"/>
              </a:spcBef>
              <a:spcAft>
                <a:spcPts val="0"/>
              </a:spcAft>
              <a:buNone/>
              <a:defRPr sz="3600">
                <a:solidFill>
                  <a:schemeClr val="accent1"/>
                </a:solidFill>
              </a:defRPr>
            </a:lvl7pPr>
            <a:lvl8pPr lvl="7" algn="ctr" rtl="0">
              <a:spcBef>
                <a:spcPts val="0"/>
              </a:spcBef>
              <a:spcAft>
                <a:spcPts val="0"/>
              </a:spcAft>
              <a:buNone/>
              <a:defRPr sz="3600">
                <a:solidFill>
                  <a:schemeClr val="accent1"/>
                </a:solidFill>
              </a:defRPr>
            </a:lvl8pPr>
            <a:lvl9pPr lvl="8" algn="ctr" rtl="0">
              <a:spcBef>
                <a:spcPts val="0"/>
              </a:spcBef>
              <a:spcAft>
                <a:spcPts val="0"/>
              </a:spcAft>
              <a:buNone/>
              <a:defRPr sz="3600">
                <a:solidFill>
                  <a:schemeClr val="accent1"/>
                </a:solidFill>
              </a:defRPr>
            </a:lvl9pPr>
          </a:lstStyle>
          <a:p>
            <a:endParaRPr/>
          </a:p>
        </p:txBody>
      </p:sp>
      <p:sp>
        <p:nvSpPr>
          <p:cNvPr id="354" name="Google Shape;354;p5"/>
          <p:cNvSpPr txBox="1">
            <a:spLocks noGrp="1"/>
          </p:cNvSpPr>
          <p:nvPr>
            <p:ph type="subTitle" idx="4"/>
          </p:nvPr>
        </p:nvSpPr>
        <p:spPr>
          <a:xfrm>
            <a:off x="9642926" y="5206808"/>
            <a:ext cx="4685400" cy="1971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6" name="Google Shape;356;p5"/>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7" name="Google Shape;357;p5"/>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8" name="Google Shape;358;p5"/>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9" name="Google Shape;359;p5"/>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0" name="Google Shape;360;p5"/>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1" name="Google Shape;361;p5"/>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2" name="Google Shape;362;p5"/>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3" name="Google Shape;363;p5"/>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4" name="Google Shape;364;p5"/>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5" name="Google Shape;365;p5"/>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6" name="Google Shape;366;p5"/>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7" name="Google Shape;367;p5"/>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8" name="Google Shape;368;p5"/>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9" name="Google Shape;369;p5"/>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0" name="Google Shape;370;p5"/>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1" name="Google Shape;371;p5"/>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2" name="Google Shape;372;p5"/>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3" name="Google Shape;373;p5"/>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4" name="Google Shape;374;p5"/>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5" name="Google Shape;375;p5"/>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6" name="Google Shape;376;p5"/>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7" name="Google Shape;377;p5"/>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8" name="Google Shape;378;p5"/>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9" name="Google Shape;379;p5"/>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0" name="Google Shape;380;p5"/>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1" name="Google Shape;381;p5"/>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2" name="Google Shape;382;p5"/>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3" name="Google Shape;383;p5"/>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4" name="Google Shape;384;p5"/>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5" name="Google Shape;385;p5"/>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6" name="Google Shape;386;p5"/>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7" name="Google Shape;387;p5"/>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8" name="Google Shape;388;p5"/>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9" name="Google Shape;389;p5"/>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0" name="Google Shape;390;p5"/>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1" name="Google Shape;391;p5"/>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2" name="Google Shape;392;p5"/>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3" name="Google Shape;393;p5"/>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4" name="Google Shape;394;p5"/>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5" name="Google Shape;395;p5"/>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6" name="Google Shape;396;p5"/>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7" name="Google Shape;397;p5"/>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8" name="Google Shape;398;p5"/>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9" name="Google Shape;399;p5"/>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0" name="Google Shape;400;p5"/>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1" name="Google Shape;401;p5"/>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2" name="Google Shape;402;p5"/>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3" name="Google Shape;403;p5"/>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4" name="Google Shape;404;p5"/>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01003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791850" y="582649"/>
            <a:ext cx="16672124" cy="957656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7" name="Google Shape;407;p6"/>
          <p:cNvSpPr/>
          <p:nvPr/>
        </p:nvSpPr>
        <p:spPr>
          <a:xfrm>
            <a:off x="1322371" y="439039"/>
            <a:ext cx="16137638" cy="957656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8" name="Google Shape;408;p6"/>
          <p:cNvSpPr/>
          <p:nvPr/>
        </p:nvSpPr>
        <p:spPr>
          <a:xfrm>
            <a:off x="16683086" y="8895437"/>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09" name="Google Shape;409;p6"/>
          <p:cNvGrpSpPr/>
          <p:nvPr/>
        </p:nvGrpSpPr>
        <p:grpSpPr>
          <a:xfrm>
            <a:off x="16683086" y="4564016"/>
            <a:ext cx="1139352" cy="761224"/>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2" name="Google Shape;412;p6"/>
          <p:cNvGrpSpPr/>
          <p:nvPr/>
        </p:nvGrpSpPr>
        <p:grpSpPr>
          <a:xfrm>
            <a:off x="16683086" y="3442188"/>
            <a:ext cx="1139352" cy="761224"/>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5" name="Google Shape;415;p6"/>
          <p:cNvGrpSpPr/>
          <p:nvPr/>
        </p:nvGrpSpPr>
        <p:grpSpPr>
          <a:xfrm>
            <a:off x="16692546" y="2367184"/>
            <a:ext cx="1136972" cy="776028"/>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8" name="Google Shape;418;p6"/>
          <p:cNvGrpSpPr/>
          <p:nvPr/>
        </p:nvGrpSpPr>
        <p:grpSpPr>
          <a:xfrm>
            <a:off x="16683086" y="1213270"/>
            <a:ext cx="1139352" cy="776028"/>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1" name="Google Shape;421;p6"/>
          <p:cNvGrpSpPr/>
          <p:nvPr/>
        </p:nvGrpSpPr>
        <p:grpSpPr>
          <a:xfrm>
            <a:off x="16683086" y="5685866"/>
            <a:ext cx="1139352" cy="761224"/>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4" name="Google Shape;424;p6"/>
          <p:cNvGrpSpPr/>
          <p:nvPr/>
        </p:nvGrpSpPr>
        <p:grpSpPr>
          <a:xfrm>
            <a:off x="16683086" y="6807716"/>
            <a:ext cx="1139352" cy="761224"/>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27" name="Google Shape;427;p6"/>
          <p:cNvSpPr/>
          <p:nvPr/>
        </p:nvSpPr>
        <p:spPr>
          <a:xfrm>
            <a:off x="16683086" y="8735887"/>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8" name="Google Shape;428;p6"/>
          <p:cNvSpPr/>
          <p:nvPr/>
        </p:nvSpPr>
        <p:spPr>
          <a:xfrm>
            <a:off x="791788" y="439039"/>
            <a:ext cx="16106876" cy="9576562"/>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9" name="Google Shape;429;p6"/>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0" name="Google Shape;430;p6"/>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1" name="Google Shape;431;p6"/>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2" name="Google Shape;432;p6"/>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3" name="Google Shape;433;p6"/>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4" name="Google Shape;434;p6"/>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5" name="Google Shape;435;p6"/>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6" name="Google Shape;436;p6"/>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7" name="Google Shape;437;p6"/>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8" name="Google Shape;438;p6"/>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9" name="Google Shape;439;p6"/>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0" name="Google Shape;440;p6"/>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1" name="Google Shape;441;p6"/>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2" name="Google Shape;442;p6"/>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3" name="Google Shape;443;p6"/>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4" name="Google Shape;444;p6"/>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5" name="Google Shape;445;p6"/>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6" name="Google Shape;446;p6"/>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7" name="Google Shape;447;p6"/>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8" name="Google Shape;448;p6"/>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9" name="Google Shape;449;p6"/>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0" name="Google Shape;450;p6"/>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1" name="Google Shape;451;p6"/>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2" name="Google Shape;452;p6"/>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3" name="Google Shape;453;p6"/>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4" name="Google Shape;454;p6"/>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5" name="Google Shape;455;p6"/>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6" name="Google Shape;456;p6"/>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7" name="Google Shape;457;p6"/>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8" name="Google Shape;458;p6"/>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9" name="Google Shape;459;p6"/>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0" name="Google Shape;460;p6"/>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1" name="Google Shape;461;p6"/>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2" name="Google Shape;462;p6"/>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3" name="Google Shape;463;p6"/>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4" name="Google Shape;464;p6"/>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5" name="Google Shape;465;p6"/>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6" name="Google Shape;466;p6"/>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7" name="Google Shape;467;p6"/>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8" name="Google Shape;468;p6"/>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9" name="Google Shape;469;p6"/>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0" name="Google Shape;470;p6"/>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1" name="Google Shape;471;p6"/>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2" name="Google Shape;472;p6"/>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3" name="Google Shape;473;p6"/>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4" name="Google Shape;474;p6"/>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5" name="Google Shape;475;p6"/>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6" name="Google Shape;476;p6"/>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7" name="Google Shape;477;p6"/>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8" name="Google Shape;478;p6"/>
          <p:cNvSpPr/>
          <p:nvPr/>
        </p:nvSpPr>
        <p:spPr>
          <a:xfrm>
            <a:off x="457801" y="271370"/>
            <a:ext cx="1589430" cy="137342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9" name="Google Shape;479;p6"/>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0" name="Google Shape;480;p6"/>
          <p:cNvSpPr txBox="1">
            <a:spLocks noGrp="1"/>
          </p:cNvSpPr>
          <p:nvPr>
            <p:ph type="title"/>
          </p:nvPr>
        </p:nvSpPr>
        <p:spPr>
          <a:xfrm>
            <a:off x="1452450" y="882700"/>
            <a:ext cx="15382800" cy="1145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1452427" y="9000851"/>
            <a:ext cx="582750" cy="562750"/>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92" name="Google Shape;492;p6"/>
          <p:cNvSpPr/>
          <p:nvPr/>
        </p:nvSpPr>
        <p:spPr>
          <a:xfrm>
            <a:off x="14671200" y="1016151"/>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93" name="Google Shape;493;p6"/>
          <p:cNvGrpSpPr/>
          <p:nvPr/>
        </p:nvGrpSpPr>
        <p:grpSpPr>
          <a:xfrm>
            <a:off x="3029901" y="909501"/>
            <a:ext cx="333350" cy="337150"/>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96" name="Google Shape;496;p6"/>
          <p:cNvSpPr/>
          <p:nvPr/>
        </p:nvSpPr>
        <p:spPr>
          <a:xfrm>
            <a:off x="2855900" y="9563577"/>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757118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791789" y="439039"/>
            <a:ext cx="17037730" cy="9576562"/>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1" name="Google Shape;521;p7"/>
          <p:cNvSpPr txBox="1">
            <a:spLocks noGrp="1"/>
          </p:cNvSpPr>
          <p:nvPr>
            <p:ph type="title"/>
          </p:nvPr>
        </p:nvSpPr>
        <p:spPr>
          <a:xfrm>
            <a:off x="1452450" y="882700"/>
            <a:ext cx="15382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11117370" y="4218700"/>
            <a:ext cx="4834800" cy="793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accent1"/>
                </a:solidFill>
              </a:defRPr>
            </a:lvl1pPr>
            <a:lvl2pPr lvl="1" rtl="0">
              <a:spcBef>
                <a:spcPts val="0"/>
              </a:spcBef>
              <a:spcAft>
                <a:spcPts val="0"/>
              </a:spcAft>
              <a:buNone/>
              <a:defRPr sz="4000" b="1">
                <a:solidFill>
                  <a:schemeClr val="accent1"/>
                </a:solidFill>
              </a:defRPr>
            </a:lvl2pPr>
            <a:lvl3pPr lvl="2" rtl="0">
              <a:spcBef>
                <a:spcPts val="0"/>
              </a:spcBef>
              <a:spcAft>
                <a:spcPts val="0"/>
              </a:spcAft>
              <a:buNone/>
              <a:defRPr sz="4000" b="1">
                <a:solidFill>
                  <a:schemeClr val="accent1"/>
                </a:solidFill>
              </a:defRPr>
            </a:lvl3pPr>
            <a:lvl4pPr lvl="3" rtl="0">
              <a:spcBef>
                <a:spcPts val="0"/>
              </a:spcBef>
              <a:spcAft>
                <a:spcPts val="0"/>
              </a:spcAft>
              <a:buNone/>
              <a:defRPr sz="4000" b="1">
                <a:solidFill>
                  <a:schemeClr val="accent1"/>
                </a:solidFill>
              </a:defRPr>
            </a:lvl4pPr>
            <a:lvl5pPr lvl="4" rtl="0">
              <a:spcBef>
                <a:spcPts val="0"/>
              </a:spcBef>
              <a:spcAft>
                <a:spcPts val="0"/>
              </a:spcAft>
              <a:buNone/>
              <a:defRPr sz="4000" b="1">
                <a:solidFill>
                  <a:schemeClr val="accent1"/>
                </a:solidFill>
              </a:defRPr>
            </a:lvl5pPr>
            <a:lvl6pPr lvl="5" rtl="0">
              <a:spcBef>
                <a:spcPts val="0"/>
              </a:spcBef>
              <a:spcAft>
                <a:spcPts val="0"/>
              </a:spcAft>
              <a:buNone/>
              <a:defRPr sz="4000" b="1">
                <a:solidFill>
                  <a:schemeClr val="accent1"/>
                </a:solidFill>
              </a:defRPr>
            </a:lvl6pPr>
            <a:lvl7pPr lvl="6" rtl="0">
              <a:spcBef>
                <a:spcPts val="0"/>
              </a:spcBef>
              <a:spcAft>
                <a:spcPts val="0"/>
              </a:spcAft>
              <a:buNone/>
              <a:defRPr sz="4000" b="1">
                <a:solidFill>
                  <a:schemeClr val="accent1"/>
                </a:solidFill>
              </a:defRPr>
            </a:lvl7pPr>
            <a:lvl8pPr lvl="7" rtl="0">
              <a:spcBef>
                <a:spcPts val="0"/>
              </a:spcBef>
              <a:spcAft>
                <a:spcPts val="0"/>
              </a:spcAft>
              <a:buNone/>
              <a:defRPr sz="4000" b="1">
                <a:solidFill>
                  <a:schemeClr val="accent1"/>
                </a:solidFill>
              </a:defRPr>
            </a:lvl8pPr>
            <a:lvl9pPr lvl="8" rtl="0">
              <a:spcBef>
                <a:spcPts val="0"/>
              </a:spcBef>
              <a:spcAft>
                <a:spcPts val="0"/>
              </a:spcAft>
              <a:buNone/>
              <a:defRPr sz="4000" b="1">
                <a:solidFill>
                  <a:schemeClr val="accent1"/>
                </a:solidFill>
              </a:defRPr>
            </a:lvl9pPr>
          </a:lstStyle>
          <a:p>
            <a:endParaRPr/>
          </a:p>
        </p:txBody>
      </p:sp>
      <p:sp>
        <p:nvSpPr>
          <p:cNvPr id="523" name="Google Shape;523;p7"/>
          <p:cNvSpPr txBox="1">
            <a:spLocks noGrp="1"/>
          </p:cNvSpPr>
          <p:nvPr>
            <p:ph type="subTitle" idx="2"/>
          </p:nvPr>
        </p:nvSpPr>
        <p:spPr>
          <a:xfrm>
            <a:off x="11112526" y="4926594"/>
            <a:ext cx="4834800" cy="2652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sp>
        <p:nvSpPr>
          <p:cNvPr id="524" name="Google Shape;524;p7"/>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5" name="Google Shape;525;p7"/>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6" name="Google Shape;526;p7"/>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7" name="Google Shape;527;p7"/>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8" name="Google Shape;528;p7"/>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9" name="Google Shape;529;p7"/>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0" name="Google Shape;530;p7"/>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1" name="Google Shape;531;p7"/>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2" name="Google Shape;532;p7"/>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3" name="Google Shape;533;p7"/>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4" name="Google Shape;534;p7"/>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5" name="Google Shape;535;p7"/>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6" name="Google Shape;536;p7"/>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7" name="Google Shape;537;p7"/>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8" name="Google Shape;538;p7"/>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9" name="Google Shape;539;p7"/>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 name="Google Shape;540;p7"/>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 name="Google Shape;541;p7"/>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 name="Google Shape;542;p7"/>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 name="Google Shape;543;p7"/>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 name="Google Shape;544;p7"/>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5" name="Google Shape;545;p7"/>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6" name="Google Shape;546;p7"/>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7" name="Google Shape;547;p7"/>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8" name="Google Shape;548;p7"/>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9" name="Google Shape;549;p7"/>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0" name="Google Shape;550;p7"/>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1" name="Google Shape;551;p7"/>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2" name="Google Shape;552;p7"/>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3" name="Google Shape;553;p7"/>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4" name="Google Shape;554;p7"/>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5" name="Google Shape;555;p7"/>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6" name="Google Shape;556;p7"/>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7" name="Google Shape;557;p7"/>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8" name="Google Shape;558;p7"/>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9" name="Google Shape;559;p7"/>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0" name="Google Shape;560;p7"/>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1" name="Google Shape;561;p7"/>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2" name="Google Shape;562;p7"/>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3" name="Google Shape;563;p7"/>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4" name="Google Shape;564;p7"/>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5" name="Google Shape;565;p7"/>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6" name="Google Shape;566;p7"/>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7" name="Google Shape;567;p7"/>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8" name="Google Shape;568;p7"/>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9" name="Google Shape;569;p7"/>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0" name="Google Shape;570;p7"/>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1" name="Google Shape;571;p7"/>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2" name="Google Shape;572;p7"/>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3" name="Google Shape;573;p7"/>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87032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791789" y="439039"/>
            <a:ext cx="17037730" cy="9576562"/>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8" name="Google Shape;598;p8"/>
          <p:cNvSpPr txBox="1">
            <a:spLocks noGrp="1"/>
          </p:cNvSpPr>
          <p:nvPr>
            <p:ph type="title"/>
          </p:nvPr>
        </p:nvSpPr>
        <p:spPr>
          <a:xfrm>
            <a:off x="3059100" y="3365100"/>
            <a:ext cx="12169800" cy="1445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14400">
                <a:solidFill>
                  <a:schemeClr val="accent1"/>
                </a:solidFill>
              </a:defRPr>
            </a:lvl1pPr>
            <a:lvl2pPr lvl="1" algn="ctr">
              <a:spcBef>
                <a:spcPts val="0"/>
              </a:spcBef>
              <a:spcAft>
                <a:spcPts val="0"/>
              </a:spcAft>
              <a:buClr>
                <a:schemeClr val="accent1"/>
              </a:buClr>
              <a:buSzPts val="7200"/>
              <a:buNone/>
              <a:defRPr sz="14400">
                <a:solidFill>
                  <a:schemeClr val="accent1"/>
                </a:solidFill>
              </a:defRPr>
            </a:lvl2pPr>
            <a:lvl3pPr lvl="2" algn="ctr">
              <a:spcBef>
                <a:spcPts val="0"/>
              </a:spcBef>
              <a:spcAft>
                <a:spcPts val="0"/>
              </a:spcAft>
              <a:buClr>
                <a:schemeClr val="accent1"/>
              </a:buClr>
              <a:buSzPts val="7200"/>
              <a:buNone/>
              <a:defRPr sz="14400">
                <a:solidFill>
                  <a:schemeClr val="accent1"/>
                </a:solidFill>
              </a:defRPr>
            </a:lvl3pPr>
            <a:lvl4pPr lvl="3" algn="ctr">
              <a:spcBef>
                <a:spcPts val="0"/>
              </a:spcBef>
              <a:spcAft>
                <a:spcPts val="0"/>
              </a:spcAft>
              <a:buClr>
                <a:schemeClr val="accent1"/>
              </a:buClr>
              <a:buSzPts val="7200"/>
              <a:buNone/>
              <a:defRPr sz="14400">
                <a:solidFill>
                  <a:schemeClr val="accent1"/>
                </a:solidFill>
              </a:defRPr>
            </a:lvl4pPr>
            <a:lvl5pPr lvl="4" algn="ctr">
              <a:spcBef>
                <a:spcPts val="0"/>
              </a:spcBef>
              <a:spcAft>
                <a:spcPts val="0"/>
              </a:spcAft>
              <a:buClr>
                <a:schemeClr val="accent1"/>
              </a:buClr>
              <a:buSzPts val="7200"/>
              <a:buNone/>
              <a:defRPr sz="14400">
                <a:solidFill>
                  <a:schemeClr val="accent1"/>
                </a:solidFill>
              </a:defRPr>
            </a:lvl5pPr>
            <a:lvl6pPr lvl="5" algn="ctr">
              <a:spcBef>
                <a:spcPts val="0"/>
              </a:spcBef>
              <a:spcAft>
                <a:spcPts val="0"/>
              </a:spcAft>
              <a:buClr>
                <a:schemeClr val="accent1"/>
              </a:buClr>
              <a:buSzPts val="7200"/>
              <a:buNone/>
              <a:defRPr sz="14400">
                <a:solidFill>
                  <a:schemeClr val="accent1"/>
                </a:solidFill>
              </a:defRPr>
            </a:lvl6pPr>
            <a:lvl7pPr lvl="6" algn="ctr">
              <a:spcBef>
                <a:spcPts val="0"/>
              </a:spcBef>
              <a:spcAft>
                <a:spcPts val="0"/>
              </a:spcAft>
              <a:buClr>
                <a:schemeClr val="accent1"/>
              </a:buClr>
              <a:buSzPts val="7200"/>
              <a:buNone/>
              <a:defRPr sz="14400">
                <a:solidFill>
                  <a:schemeClr val="accent1"/>
                </a:solidFill>
              </a:defRPr>
            </a:lvl7pPr>
            <a:lvl8pPr lvl="7" algn="ctr">
              <a:spcBef>
                <a:spcPts val="0"/>
              </a:spcBef>
              <a:spcAft>
                <a:spcPts val="0"/>
              </a:spcAft>
              <a:buClr>
                <a:schemeClr val="accent1"/>
              </a:buClr>
              <a:buSzPts val="7200"/>
              <a:buNone/>
              <a:defRPr sz="14400">
                <a:solidFill>
                  <a:schemeClr val="accent1"/>
                </a:solidFill>
              </a:defRPr>
            </a:lvl8pPr>
            <a:lvl9pPr lvl="8" algn="ctr">
              <a:spcBef>
                <a:spcPts val="0"/>
              </a:spcBef>
              <a:spcAft>
                <a:spcPts val="0"/>
              </a:spcAft>
              <a:buClr>
                <a:schemeClr val="accent1"/>
              </a:buClr>
              <a:buSzPts val="7200"/>
              <a:buNone/>
              <a:defRPr sz="14400">
                <a:solidFill>
                  <a:schemeClr val="accent1"/>
                </a:solidFill>
              </a:defRPr>
            </a:lvl9pPr>
          </a:lstStyle>
          <a:p>
            <a:endParaRPr/>
          </a:p>
        </p:txBody>
      </p:sp>
      <p:sp>
        <p:nvSpPr>
          <p:cNvPr id="599" name="Google Shape;599;p8"/>
          <p:cNvSpPr txBox="1">
            <a:spLocks noGrp="1"/>
          </p:cNvSpPr>
          <p:nvPr>
            <p:ph type="subTitle" idx="1"/>
          </p:nvPr>
        </p:nvSpPr>
        <p:spPr>
          <a:xfrm>
            <a:off x="3069650" y="4810500"/>
            <a:ext cx="12169800" cy="2111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2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1" name="Google Shape;601;p8"/>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2" name="Google Shape;602;p8"/>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3" name="Google Shape;603;p8"/>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4" name="Google Shape;604;p8"/>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5" name="Google Shape;605;p8"/>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6" name="Google Shape;606;p8"/>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7" name="Google Shape;607;p8"/>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8" name="Google Shape;608;p8"/>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9" name="Google Shape;609;p8"/>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0" name="Google Shape;610;p8"/>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1" name="Google Shape;611;p8"/>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2" name="Google Shape;612;p8"/>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3" name="Google Shape;613;p8"/>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4" name="Google Shape;614;p8"/>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5" name="Google Shape;615;p8"/>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6" name="Google Shape;616;p8"/>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7" name="Google Shape;617;p8"/>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8" name="Google Shape;618;p8"/>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9" name="Google Shape;619;p8"/>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0" name="Google Shape;620;p8"/>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1" name="Google Shape;621;p8"/>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2" name="Google Shape;622;p8"/>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3" name="Google Shape;623;p8"/>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4" name="Google Shape;624;p8"/>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5" name="Google Shape;625;p8"/>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6" name="Google Shape;626;p8"/>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7" name="Google Shape;627;p8"/>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8" name="Google Shape;628;p8"/>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9" name="Google Shape;629;p8"/>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0" name="Google Shape;630;p8"/>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1" name="Google Shape;631;p8"/>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2" name="Google Shape;632;p8"/>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3" name="Google Shape;633;p8"/>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4" name="Google Shape;634;p8"/>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5" name="Google Shape;635;p8"/>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6" name="Google Shape;636;p8"/>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7" name="Google Shape;637;p8"/>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8" name="Google Shape;638;p8"/>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9" name="Google Shape;639;p8"/>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0" name="Google Shape;640;p8"/>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1" name="Google Shape;641;p8"/>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2" name="Google Shape;642;p8"/>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3" name="Google Shape;643;p8"/>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4" name="Google Shape;644;p8"/>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5" name="Google Shape;645;p8"/>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6" name="Google Shape;646;p8"/>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7" name="Google Shape;647;p8"/>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8" name="Google Shape;648;p8"/>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9" name="Google Shape;649;p8"/>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74186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791789" y="439039"/>
            <a:ext cx="17037730" cy="9576562"/>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74" name="Google Shape;674;p9"/>
          <p:cNvSpPr txBox="1">
            <a:spLocks noGrp="1"/>
          </p:cNvSpPr>
          <p:nvPr>
            <p:ph type="title"/>
          </p:nvPr>
        </p:nvSpPr>
        <p:spPr>
          <a:xfrm>
            <a:off x="4029600" y="2965400"/>
            <a:ext cx="10228800" cy="277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5188500" y="5501600"/>
            <a:ext cx="7911000" cy="198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676" name="Google Shape;676;p9"/>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7" name="Google Shape;677;p9"/>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8" name="Google Shape;678;p9"/>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9" name="Google Shape;679;p9"/>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0" name="Google Shape;680;p9"/>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1" name="Google Shape;681;p9"/>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2" name="Google Shape;682;p9"/>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3" name="Google Shape;683;p9"/>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4" name="Google Shape;684;p9"/>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5" name="Google Shape;685;p9"/>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6" name="Google Shape;686;p9"/>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7" name="Google Shape;687;p9"/>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8" name="Google Shape;688;p9"/>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9" name="Google Shape;689;p9"/>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0" name="Google Shape;690;p9"/>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1" name="Google Shape;691;p9"/>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2" name="Google Shape;692;p9"/>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3" name="Google Shape;693;p9"/>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4" name="Google Shape;694;p9"/>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5" name="Google Shape;695;p9"/>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6" name="Google Shape;696;p9"/>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7" name="Google Shape;697;p9"/>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8" name="Google Shape;698;p9"/>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9" name="Google Shape;699;p9"/>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0" name="Google Shape;700;p9"/>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1" name="Google Shape;701;p9"/>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2" name="Google Shape;702;p9"/>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3" name="Google Shape;703;p9"/>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4" name="Google Shape;704;p9"/>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5" name="Google Shape;705;p9"/>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6" name="Google Shape;706;p9"/>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7" name="Google Shape;707;p9"/>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8" name="Google Shape;708;p9"/>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9" name="Google Shape;709;p9"/>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0" name="Google Shape;710;p9"/>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1" name="Google Shape;711;p9"/>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2" name="Google Shape;712;p9"/>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3" name="Google Shape;713;p9"/>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4" name="Google Shape;714;p9"/>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5" name="Google Shape;715;p9"/>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6" name="Google Shape;716;p9"/>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7" name="Google Shape;717;p9"/>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8" name="Google Shape;718;p9"/>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9" name="Google Shape;719;p9"/>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0" name="Google Shape;720;p9"/>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1" name="Google Shape;721;p9"/>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2" name="Google Shape;722;p9"/>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3" name="Google Shape;723;p9"/>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4" name="Google Shape;724;p9"/>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5" name="Google Shape;725;p9"/>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91378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791789" y="439039"/>
            <a:ext cx="17037730" cy="9576562"/>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50" name="Google Shape;750;p10"/>
          <p:cNvSpPr txBox="1">
            <a:spLocks noGrp="1"/>
          </p:cNvSpPr>
          <p:nvPr>
            <p:ph type="title"/>
          </p:nvPr>
        </p:nvSpPr>
        <p:spPr>
          <a:xfrm>
            <a:off x="6877100" y="4019100"/>
            <a:ext cx="9958800" cy="2248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8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2" name="Google Shape;752;p10"/>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3" name="Google Shape;753;p10"/>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4" name="Google Shape;754;p10"/>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5" name="Google Shape;755;p10"/>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6" name="Google Shape;756;p10"/>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7" name="Google Shape;757;p10"/>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8" name="Google Shape;758;p10"/>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9" name="Google Shape;759;p10"/>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0" name="Google Shape;760;p10"/>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1" name="Google Shape;761;p10"/>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2" name="Google Shape;762;p10"/>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3" name="Google Shape;763;p10"/>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4" name="Google Shape;764;p10"/>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5" name="Google Shape;765;p10"/>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6" name="Google Shape;766;p10"/>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7" name="Google Shape;767;p10"/>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8" name="Google Shape;768;p10"/>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9" name="Google Shape;769;p10"/>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0" name="Google Shape;770;p10"/>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1" name="Google Shape;771;p10"/>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2" name="Google Shape;772;p10"/>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3" name="Google Shape;773;p10"/>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4" name="Google Shape;774;p10"/>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5" name="Google Shape;775;p10"/>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6" name="Google Shape;776;p10"/>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7" name="Google Shape;777;p10"/>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8" name="Google Shape;778;p10"/>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9" name="Google Shape;779;p10"/>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0" name="Google Shape;780;p10"/>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1" name="Google Shape;781;p10"/>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2" name="Google Shape;782;p10"/>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3" name="Google Shape;783;p10"/>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4" name="Google Shape;784;p10"/>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5" name="Google Shape;785;p10"/>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6" name="Google Shape;786;p10"/>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7" name="Google Shape;787;p10"/>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8" name="Google Shape;788;p10"/>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9" name="Google Shape;789;p10"/>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0" name="Google Shape;790;p10"/>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1" name="Google Shape;791;p10"/>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2" name="Google Shape;792;p10"/>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3" name="Google Shape;793;p10"/>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4" name="Google Shape;794;p10"/>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5" name="Google Shape;795;p10"/>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6" name="Google Shape;796;p10"/>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7" name="Google Shape;797;p10"/>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8" name="Google Shape;798;p10"/>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9" name="Google Shape;799;p10"/>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00" name="Google Shape;800;p10"/>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093207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791789" y="439039"/>
            <a:ext cx="17037730" cy="9576562"/>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25" name="Google Shape;825;p11"/>
          <p:cNvSpPr txBox="1">
            <a:spLocks noGrp="1"/>
          </p:cNvSpPr>
          <p:nvPr>
            <p:ph type="title" hasCustomPrompt="1"/>
          </p:nvPr>
        </p:nvSpPr>
        <p:spPr>
          <a:xfrm>
            <a:off x="3633726" y="3415176"/>
            <a:ext cx="11023200" cy="280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8000">
                <a:solidFill>
                  <a:schemeClr val="accent1"/>
                </a:solidFill>
              </a:defRPr>
            </a:lvl1pPr>
            <a:lvl2pPr lvl="1" algn="ctr">
              <a:spcBef>
                <a:spcPts val="0"/>
              </a:spcBef>
              <a:spcAft>
                <a:spcPts val="0"/>
              </a:spcAft>
              <a:buClr>
                <a:schemeClr val="accent1"/>
              </a:buClr>
              <a:buSzPts val="7200"/>
              <a:buNone/>
              <a:defRPr sz="14400">
                <a:solidFill>
                  <a:schemeClr val="accent1"/>
                </a:solidFill>
              </a:defRPr>
            </a:lvl2pPr>
            <a:lvl3pPr lvl="2" algn="ctr">
              <a:spcBef>
                <a:spcPts val="0"/>
              </a:spcBef>
              <a:spcAft>
                <a:spcPts val="0"/>
              </a:spcAft>
              <a:buClr>
                <a:schemeClr val="accent1"/>
              </a:buClr>
              <a:buSzPts val="7200"/>
              <a:buNone/>
              <a:defRPr sz="14400">
                <a:solidFill>
                  <a:schemeClr val="accent1"/>
                </a:solidFill>
              </a:defRPr>
            </a:lvl3pPr>
            <a:lvl4pPr lvl="3" algn="ctr">
              <a:spcBef>
                <a:spcPts val="0"/>
              </a:spcBef>
              <a:spcAft>
                <a:spcPts val="0"/>
              </a:spcAft>
              <a:buClr>
                <a:schemeClr val="accent1"/>
              </a:buClr>
              <a:buSzPts val="7200"/>
              <a:buNone/>
              <a:defRPr sz="14400">
                <a:solidFill>
                  <a:schemeClr val="accent1"/>
                </a:solidFill>
              </a:defRPr>
            </a:lvl4pPr>
            <a:lvl5pPr lvl="4" algn="ctr">
              <a:spcBef>
                <a:spcPts val="0"/>
              </a:spcBef>
              <a:spcAft>
                <a:spcPts val="0"/>
              </a:spcAft>
              <a:buClr>
                <a:schemeClr val="accent1"/>
              </a:buClr>
              <a:buSzPts val="7200"/>
              <a:buNone/>
              <a:defRPr sz="14400">
                <a:solidFill>
                  <a:schemeClr val="accent1"/>
                </a:solidFill>
              </a:defRPr>
            </a:lvl5pPr>
            <a:lvl6pPr lvl="5" algn="ctr">
              <a:spcBef>
                <a:spcPts val="0"/>
              </a:spcBef>
              <a:spcAft>
                <a:spcPts val="0"/>
              </a:spcAft>
              <a:buClr>
                <a:schemeClr val="accent1"/>
              </a:buClr>
              <a:buSzPts val="7200"/>
              <a:buNone/>
              <a:defRPr sz="14400">
                <a:solidFill>
                  <a:schemeClr val="accent1"/>
                </a:solidFill>
              </a:defRPr>
            </a:lvl6pPr>
            <a:lvl7pPr lvl="6" algn="ctr">
              <a:spcBef>
                <a:spcPts val="0"/>
              </a:spcBef>
              <a:spcAft>
                <a:spcPts val="0"/>
              </a:spcAft>
              <a:buClr>
                <a:schemeClr val="accent1"/>
              </a:buClr>
              <a:buSzPts val="7200"/>
              <a:buNone/>
              <a:defRPr sz="14400">
                <a:solidFill>
                  <a:schemeClr val="accent1"/>
                </a:solidFill>
              </a:defRPr>
            </a:lvl7pPr>
            <a:lvl8pPr lvl="7" algn="ctr">
              <a:spcBef>
                <a:spcPts val="0"/>
              </a:spcBef>
              <a:spcAft>
                <a:spcPts val="0"/>
              </a:spcAft>
              <a:buClr>
                <a:schemeClr val="accent1"/>
              </a:buClr>
              <a:buSzPts val="7200"/>
              <a:buNone/>
              <a:defRPr sz="14400">
                <a:solidFill>
                  <a:schemeClr val="accent1"/>
                </a:solidFill>
              </a:defRPr>
            </a:lvl8pPr>
            <a:lvl9pPr lvl="8" algn="ctr">
              <a:spcBef>
                <a:spcPts val="0"/>
              </a:spcBef>
              <a:spcAft>
                <a:spcPts val="0"/>
              </a:spcAft>
              <a:buClr>
                <a:schemeClr val="accent1"/>
              </a:buClr>
              <a:buSzPts val="7200"/>
              <a:buNone/>
              <a:defRPr sz="14400">
                <a:solidFill>
                  <a:schemeClr val="accent1"/>
                </a:solidFill>
              </a:defRPr>
            </a:lvl9pPr>
          </a:lstStyle>
          <a:p>
            <a:r>
              <a:t>xx%</a:t>
            </a:r>
          </a:p>
        </p:txBody>
      </p:sp>
      <p:sp>
        <p:nvSpPr>
          <p:cNvPr id="826" name="Google Shape;826;p11"/>
          <p:cNvSpPr txBox="1">
            <a:spLocks noGrp="1"/>
          </p:cNvSpPr>
          <p:nvPr>
            <p:ph type="subTitle" idx="1"/>
          </p:nvPr>
        </p:nvSpPr>
        <p:spPr>
          <a:xfrm>
            <a:off x="3631076" y="5943626"/>
            <a:ext cx="11023200" cy="9282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4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8" name="Google Shape;828;p11"/>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9" name="Google Shape;829;p11"/>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0" name="Google Shape;830;p11"/>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1" name="Google Shape;831;p11"/>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2" name="Google Shape;832;p11"/>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3" name="Google Shape;833;p11"/>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4" name="Google Shape;834;p11"/>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5" name="Google Shape;835;p11"/>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6" name="Google Shape;836;p11"/>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7" name="Google Shape;837;p11"/>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8" name="Google Shape;838;p11"/>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9" name="Google Shape;839;p11"/>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0" name="Google Shape;840;p11"/>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1" name="Google Shape;841;p11"/>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2" name="Google Shape;842;p11"/>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3" name="Google Shape;843;p11"/>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4" name="Google Shape;844;p11"/>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5" name="Google Shape;845;p11"/>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6" name="Google Shape;846;p11"/>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7" name="Google Shape;847;p11"/>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8" name="Google Shape;848;p11"/>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9" name="Google Shape;849;p11"/>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0" name="Google Shape;850;p11"/>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1" name="Google Shape;851;p11"/>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2" name="Google Shape;852;p11"/>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3" name="Google Shape;853;p11"/>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4" name="Google Shape;854;p11"/>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5" name="Google Shape;855;p11"/>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6" name="Google Shape;856;p11"/>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7" name="Google Shape;857;p11"/>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8" name="Google Shape;858;p11"/>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9" name="Google Shape;859;p11"/>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0" name="Google Shape;860;p11"/>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1" name="Google Shape;861;p11"/>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2" name="Google Shape;862;p11"/>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3" name="Google Shape;863;p11"/>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4" name="Google Shape;864;p11"/>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5" name="Google Shape;865;p11"/>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6" name="Google Shape;866;p11"/>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7" name="Google Shape;867;p11"/>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8" name="Google Shape;868;p11"/>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9" name="Google Shape;869;p11"/>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0" name="Google Shape;870;p11"/>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1" name="Google Shape;871;p11"/>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2" name="Google Shape;872;p11"/>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3" name="Google Shape;873;p11"/>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4" name="Google Shape;874;p11"/>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5" name="Google Shape;875;p11"/>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6" name="Google Shape;876;p11"/>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655975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3056307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791850" y="582649"/>
            <a:ext cx="16672124" cy="957656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0" name="Google Shape;880;p13"/>
          <p:cNvSpPr/>
          <p:nvPr/>
        </p:nvSpPr>
        <p:spPr>
          <a:xfrm>
            <a:off x="1322371" y="439039"/>
            <a:ext cx="16137638" cy="9576562"/>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1" name="Google Shape;881;p13"/>
          <p:cNvSpPr/>
          <p:nvPr/>
        </p:nvSpPr>
        <p:spPr>
          <a:xfrm>
            <a:off x="16683086" y="8895437"/>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82" name="Google Shape;882;p13"/>
          <p:cNvGrpSpPr/>
          <p:nvPr/>
        </p:nvGrpSpPr>
        <p:grpSpPr>
          <a:xfrm>
            <a:off x="16683086" y="4564016"/>
            <a:ext cx="1139352" cy="761224"/>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85" name="Google Shape;885;p13"/>
          <p:cNvGrpSpPr/>
          <p:nvPr/>
        </p:nvGrpSpPr>
        <p:grpSpPr>
          <a:xfrm>
            <a:off x="16683086" y="3442188"/>
            <a:ext cx="1139352" cy="761224"/>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88" name="Google Shape;888;p13"/>
          <p:cNvGrpSpPr/>
          <p:nvPr/>
        </p:nvGrpSpPr>
        <p:grpSpPr>
          <a:xfrm>
            <a:off x="16692546" y="2367184"/>
            <a:ext cx="1136972" cy="776028"/>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91" name="Google Shape;891;p13"/>
          <p:cNvGrpSpPr/>
          <p:nvPr/>
        </p:nvGrpSpPr>
        <p:grpSpPr>
          <a:xfrm>
            <a:off x="16683086" y="1213270"/>
            <a:ext cx="1139352" cy="776028"/>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94" name="Google Shape;894;p13"/>
          <p:cNvGrpSpPr/>
          <p:nvPr/>
        </p:nvGrpSpPr>
        <p:grpSpPr>
          <a:xfrm>
            <a:off x="16683086" y="5685866"/>
            <a:ext cx="1139352" cy="761224"/>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97" name="Google Shape;897;p13"/>
          <p:cNvGrpSpPr/>
          <p:nvPr/>
        </p:nvGrpSpPr>
        <p:grpSpPr>
          <a:xfrm>
            <a:off x="16683086" y="6807716"/>
            <a:ext cx="1139352" cy="761224"/>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00" name="Google Shape;900;p13"/>
          <p:cNvSpPr/>
          <p:nvPr/>
        </p:nvSpPr>
        <p:spPr>
          <a:xfrm>
            <a:off x="16683086" y="8735887"/>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1" name="Google Shape;901;p13"/>
          <p:cNvSpPr/>
          <p:nvPr/>
        </p:nvSpPr>
        <p:spPr>
          <a:xfrm>
            <a:off x="791788" y="439039"/>
            <a:ext cx="16106876" cy="9576562"/>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2" name="Google Shape;902;p13"/>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3" name="Google Shape;903;p13"/>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4" name="Google Shape;904;p13"/>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5" name="Google Shape;905;p13"/>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6" name="Google Shape;906;p13"/>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7" name="Google Shape;907;p13"/>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8" name="Google Shape;908;p13"/>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9" name="Google Shape;909;p13"/>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0" name="Google Shape;910;p13"/>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1" name="Google Shape;911;p13"/>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2" name="Google Shape;912;p13"/>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3" name="Google Shape;913;p13"/>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4" name="Google Shape;914;p13"/>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5" name="Google Shape;915;p13"/>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6" name="Google Shape;916;p13"/>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7" name="Google Shape;917;p13"/>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8" name="Google Shape;918;p13"/>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9" name="Google Shape;919;p13"/>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0" name="Google Shape;920;p13"/>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1" name="Google Shape;921;p13"/>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2" name="Google Shape;922;p13"/>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3" name="Google Shape;923;p13"/>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4" name="Google Shape;924;p13"/>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5" name="Google Shape;925;p13"/>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6" name="Google Shape;926;p13"/>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7" name="Google Shape;927;p13"/>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8" name="Google Shape;928;p13"/>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9" name="Google Shape;929;p13"/>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0" name="Google Shape;930;p13"/>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1" name="Google Shape;931;p13"/>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2" name="Google Shape;932;p13"/>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3" name="Google Shape;933;p13"/>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4" name="Google Shape;934;p13"/>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5" name="Google Shape;935;p13"/>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6" name="Google Shape;936;p13"/>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7" name="Google Shape;937;p13"/>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8" name="Google Shape;938;p13"/>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9" name="Google Shape;939;p13"/>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0" name="Google Shape;940;p13"/>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1" name="Google Shape;941;p13"/>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2" name="Google Shape;942;p13"/>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3" name="Google Shape;943;p13"/>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4" name="Google Shape;944;p13"/>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5" name="Google Shape;945;p13"/>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6" name="Google Shape;946;p13"/>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7" name="Google Shape;947;p13"/>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8" name="Google Shape;948;p13"/>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9" name="Google Shape;949;p13"/>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0" name="Google Shape;950;p13"/>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1" name="Google Shape;951;p13"/>
          <p:cNvSpPr/>
          <p:nvPr/>
        </p:nvSpPr>
        <p:spPr>
          <a:xfrm>
            <a:off x="457801" y="271370"/>
            <a:ext cx="1589430" cy="137342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2" name="Google Shape;952;p13"/>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3" name="Google Shape;953;p13"/>
          <p:cNvSpPr txBox="1">
            <a:spLocks noGrp="1"/>
          </p:cNvSpPr>
          <p:nvPr>
            <p:ph type="title"/>
          </p:nvPr>
        </p:nvSpPr>
        <p:spPr>
          <a:xfrm>
            <a:off x="1437500" y="876624"/>
            <a:ext cx="15412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3593686" y="2459400"/>
            <a:ext cx="5457600" cy="793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55" name="Google Shape;955;p13"/>
          <p:cNvSpPr txBox="1">
            <a:spLocks noGrp="1"/>
          </p:cNvSpPr>
          <p:nvPr>
            <p:ph type="subTitle" idx="2"/>
          </p:nvPr>
        </p:nvSpPr>
        <p:spPr>
          <a:xfrm>
            <a:off x="3592068" y="3084630"/>
            <a:ext cx="5460000" cy="1138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2365930" y="3088794"/>
            <a:ext cx="1265400" cy="84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57" name="Google Shape;957;p13"/>
          <p:cNvSpPr txBox="1">
            <a:spLocks noGrp="1"/>
          </p:cNvSpPr>
          <p:nvPr>
            <p:ph type="subTitle" idx="4"/>
          </p:nvPr>
        </p:nvSpPr>
        <p:spPr>
          <a:xfrm>
            <a:off x="3599402" y="4845344"/>
            <a:ext cx="54738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58" name="Google Shape;958;p13"/>
          <p:cNvSpPr txBox="1">
            <a:spLocks noGrp="1"/>
          </p:cNvSpPr>
          <p:nvPr>
            <p:ph type="subTitle" idx="5"/>
          </p:nvPr>
        </p:nvSpPr>
        <p:spPr>
          <a:xfrm>
            <a:off x="3589224" y="5474726"/>
            <a:ext cx="54678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2367756" y="5513216"/>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60" name="Google Shape;960;p13"/>
          <p:cNvSpPr txBox="1">
            <a:spLocks noGrp="1"/>
          </p:cNvSpPr>
          <p:nvPr>
            <p:ph type="subTitle" idx="7"/>
          </p:nvPr>
        </p:nvSpPr>
        <p:spPr>
          <a:xfrm>
            <a:off x="3602662" y="7234292"/>
            <a:ext cx="54600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61" name="Google Shape;961;p13"/>
          <p:cNvSpPr txBox="1">
            <a:spLocks noGrp="1"/>
          </p:cNvSpPr>
          <p:nvPr>
            <p:ph type="subTitle" idx="8"/>
          </p:nvPr>
        </p:nvSpPr>
        <p:spPr>
          <a:xfrm>
            <a:off x="3589224" y="7864912"/>
            <a:ext cx="54678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2367756" y="7852340"/>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63" name="Google Shape;963;p13"/>
          <p:cNvSpPr txBox="1">
            <a:spLocks noGrp="1"/>
          </p:cNvSpPr>
          <p:nvPr>
            <p:ph type="subTitle" idx="13"/>
          </p:nvPr>
        </p:nvSpPr>
        <p:spPr>
          <a:xfrm>
            <a:off x="10437866" y="2463000"/>
            <a:ext cx="54840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64" name="Google Shape;964;p13"/>
          <p:cNvSpPr txBox="1">
            <a:spLocks noGrp="1"/>
          </p:cNvSpPr>
          <p:nvPr>
            <p:ph type="subTitle" idx="14"/>
          </p:nvPr>
        </p:nvSpPr>
        <p:spPr>
          <a:xfrm>
            <a:off x="10424368" y="3081330"/>
            <a:ext cx="54840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9242134" y="3090594"/>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66" name="Google Shape;966;p13"/>
          <p:cNvSpPr txBox="1">
            <a:spLocks noGrp="1"/>
          </p:cNvSpPr>
          <p:nvPr>
            <p:ph type="subTitle" idx="16"/>
          </p:nvPr>
        </p:nvSpPr>
        <p:spPr>
          <a:xfrm>
            <a:off x="10437866" y="4845344"/>
            <a:ext cx="54840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67" name="Google Shape;967;p13"/>
          <p:cNvSpPr txBox="1">
            <a:spLocks noGrp="1"/>
          </p:cNvSpPr>
          <p:nvPr>
            <p:ph type="subTitle" idx="17"/>
          </p:nvPr>
        </p:nvSpPr>
        <p:spPr>
          <a:xfrm>
            <a:off x="10424376" y="5474726"/>
            <a:ext cx="54840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9242134" y="5513216"/>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69" name="Google Shape;969;p13"/>
          <p:cNvSpPr txBox="1">
            <a:spLocks noGrp="1"/>
          </p:cNvSpPr>
          <p:nvPr>
            <p:ph type="subTitle" idx="19"/>
          </p:nvPr>
        </p:nvSpPr>
        <p:spPr>
          <a:xfrm>
            <a:off x="10437866" y="7234292"/>
            <a:ext cx="54840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70" name="Google Shape;970;p13"/>
          <p:cNvSpPr txBox="1">
            <a:spLocks noGrp="1"/>
          </p:cNvSpPr>
          <p:nvPr>
            <p:ph type="subTitle" idx="20"/>
          </p:nvPr>
        </p:nvSpPr>
        <p:spPr>
          <a:xfrm>
            <a:off x="10424376" y="7864912"/>
            <a:ext cx="54840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9242134" y="7852340"/>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grpSp>
        <p:nvGrpSpPr>
          <p:cNvPr id="972" name="Google Shape;972;p13"/>
          <p:cNvGrpSpPr/>
          <p:nvPr/>
        </p:nvGrpSpPr>
        <p:grpSpPr>
          <a:xfrm>
            <a:off x="2126501" y="1662351"/>
            <a:ext cx="888550" cy="797050"/>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5" name="Google Shape;975;p13"/>
          <p:cNvGrpSpPr/>
          <p:nvPr/>
        </p:nvGrpSpPr>
        <p:grpSpPr>
          <a:xfrm>
            <a:off x="15628501" y="8927501"/>
            <a:ext cx="582750" cy="562750"/>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86" name="Google Shape;986;p13"/>
          <p:cNvGrpSpPr/>
          <p:nvPr/>
        </p:nvGrpSpPr>
        <p:grpSpPr>
          <a:xfrm>
            <a:off x="15107101" y="1401701"/>
            <a:ext cx="333350" cy="337150"/>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89" name="Google Shape;989;p13"/>
          <p:cNvSpPr/>
          <p:nvPr/>
        </p:nvSpPr>
        <p:spPr>
          <a:xfrm>
            <a:off x="3755101" y="107810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0" name="Google Shape;990;p13"/>
          <p:cNvSpPr/>
          <p:nvPr/>
        </p:nvSpPr>
        <p:spPr>
          <a:xfrm>
            <a:off x="16437000" y="8130001"/>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691037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791789" y="439039"/>
            <a:ext cx="17037730" cy="9576562"/>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15" name="Google Shape;1015;p14"/>
          <p:cNvSpPr txBox="1">
            <a:spLocks noGrp="1"/>
          </p:cNvSpPr>
          <p:nvPr>
            <p:ph type="title"/>
          </p:nvPr>
        </p:nvSpPr>
        <p:spPr>
          <a:xfrm>
            <a:off x="1452450" y="882700"/>
            <a:ext cx="15382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550101" y="9073301"/>
            <a:ext cx="888550" cy="797050"/>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19" name="Google Shape;1019;p14"/>
          <p:cNvGrpSpPr/>
          <p:nvPr/>
        </p:nvGrpSpPr>
        <p:grpSpPr>
          <a:xfrm>
            <a:off x="14481501" y="796701"/>
            <a:ext cx="582750" cy="562750"/>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30" name="Google Shape;1030;p14"/>
          <p:cNvGrpSpPr/>
          <p:nvPr/>
        </p:nvGrpSpPr>
        <p:grpSpPr>
          <a:xfrm>
            <a:off x="16134001" y="2028077"/>
            <a:ext cx="333350" cy="337150"/>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33" name="Google Shape;1033;p14"/>
          <p:cNvSpPr/>
          <p:nvPr/>
        </p:nvSpPr>
        <p:spPr>
          <a:xfrm>
            <a:off x="3096351" y="954745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4" name="Google Shape;1034;p14"/>
          <p:cNvSpPr/>
          <p:nvPr/>
        </p:nvSpPr>
        <p:spPr>
          <a:xfrm>
            <a:off x="15920350" y="8803627"/>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35" name="Google Shape;1035;p14"/>
          <p:cNvGrpSpPr/>
          <p:nvPr/>
        </p:nvGrpSpPr>
        <p:grpSpPr>
          <a:xfrm>
            <a:off x="1550101" y="8466501"/>
            <a:ext cx="333350" cy="337150"/>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38" name="Google Shape;1038;p14"/>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9" name="Google Shape;1039;p14"/>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0" name="Google Shape;1040;p14"/>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1" name="Google Shape;1041;p14"/>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2" name="Google Shape;1042;p14"/>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3" name="Google Shape;1043;p14"/>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4" name="Google Shape;1044;p14"/>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5" name="Google Shape;1045;p14"/>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6" name="Google Shape;1046;p14"/>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7" name="Google Shape;1047;p14"/>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8" name="Google Shape;1048;p14"/>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9" name="Google Shape;1049;p14"/>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0" name="Google Shape;1050;p14"/>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1" name="Google Shape;1051;p14"/>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2" name="Google Shape;1052;p14"/>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3" name="Google Shape;1053;p14"/>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4" name="Google Shape;1054;p14"/>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5" name="Google Shape;1055;p14"/>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6" name="Google Shape;1056;p14"/>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7" name="Google Shape;1057;p14"/>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8" name="Google Shape;1058;p14"/>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9" name="Google Shape;1059;p14"/>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0" name="Google Shape;1060;p14"/>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1" name="Google Shape;1061;p14"/>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2" name="Google Shape;1062;p14"/>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3" name="Google Shape;1063;p14"/>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4" name="Google Shape;1064;p14"/>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5" name="Google Shape;1065;p14"/>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6" name="Google Shape;1066;p14"/>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7" name="Google Shape;1067;p14"/>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8" name="Google Shape;1068;p14"/>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9" name="Google Shape;1069;p14"/>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0" name="Google Shape;1070;p14"/>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1" name="Google Shape;1071;p14"/>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2" name="Google Shape;1072;p14"/>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3" name="Google Shape;1073;p14"/>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4" name="Google Shape;1074;p14"/>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5" name="Google Shape;1075;p14"/>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6" name="Google Shape;1076;p14"/>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7" name="Google Shape;1077;p14"/>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8" name="Google Shape;1078;p14"/>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9" name="Google Shape;1079;p14"/>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0" name="Google Shape;1080;p14"/>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1" name="Google Shape;1081;p14"/>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2" name="Google Shape;1082;p14"/>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3" name="Google Shape;1083;p14"/>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4" name="Google Shape;1084;p14"/>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5" name="Google Shape;1085;p14"/>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6" name="Google Shape;1086;p14"/>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7" name="Google Shape;1087;p14"/>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759183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791789" y="439039"/>
            <a:ext cx="17037730" cy="9576562"/>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12" name="Google Shape;1112;p15"/>
          <p:cNvSpPr txBox="1">
            <a:spLocks noGrp="1"/>
          </p:cNvSpPr>
          <p:nvPr>
            <p:ph type="title"/>
          </p:nvPr>
        </p:nvSpPr>
        <p:spPr>
          <a:xfrm>
            <a:off x="1452450" y="882700"/>
            <a:ext cx="15382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1008177" y="638151"/>
            <a:ext cx="888550" cy="797050"/>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16" name="Google Shape;1116;p15"/>
          <p:cNvGrpSpPr/>
          <p:nvPr/>
        </p:nvGrpSpPr>
        <p:grpSpPr>
          <a:xfrm>
            <a:off x="15884577" y="8927527"/>
            <a:ext cx="582750" cy="562750"/>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7" name="Google Shape;1127;p15"/>
          <p:cNvGrpSpPr/>
          <p:nvPr/>
        </p:nvGrpSpPr>
        <p:grpSpPr>
          <a:xfrm>
            <a:off x="2472501" y="638127"/>
            <a:ext cx="333350" cy="337150"/>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30" name="Google Shape;1130;p15"/>
          <p:cNvSpPr/>
          <p:nvPr/>
        </p:nvSpPr>
        <p:spPr>
          <a:xfrm>
            <a:off x="16056851" y="725526"/>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1" name="Google Shape;1131;p15"/>
          <p:cNvSpPr/>
          <p:nvPr/>
        </p:nvSpPr>
        <p:spPr>
          <a:xfrm>
            <a:off x="16298726" y="8387951"/>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32" name="Google Shape;1132;p15"/>
          <p:cNvGrpSpPr/>
          <p:nvPr/>
        </p:nvGrpSpPr>
        <p:grpSpPr>
          <a:xfrm>
            <a:off x="14884551" y="9303251"/>
            <a:ext cx="333350" cy="337150"/>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35" name="Google Shape;1135;p15"/>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6" name="Google Shape;1136;p15"/>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7" name="Google Shape;1137;p15"/>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8" name="Google Shape;1138;p15"/>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39" name="Google Shape;1139;p15"/>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0" name="Google Shape;1140;p15"/>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1" name="Google Shape;1141;p15"/>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2" name="Google Shape;1142;p15"/>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3" name="Google Shape;1143;p15"/>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4" name="Google Shape;1144;p15"/>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5" name="Google Shape;1145;p15"/>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6" name="Google Shape;1146;p15"/>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7" name="Google Shape;1147;p15"/>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8" name="Google Shape;1148;p15"/>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49" name="Google Shape;1149;p15"/>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0" name="Google Shape;1150;p15"/>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1" name="Google Shape;1151;p15"/>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2" name="Google Shape;1152;p15"/>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3" name="Google Shape;1153;p15"/>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4" name="Google Shape;1154;p15"/>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5" name="Google Shape;1155;p15"/>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6" name="Google Shape;1156;p15"/>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7" name="Google Shape;1157;p15"/>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8" name="Google Shape;1158;p15"/>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9" name="Google Shape;1159;p15"/>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0" name="Google Shape;1160;p15"/>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1" name="Google Shape;1161;p15"/>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2" name="Google Shape;1162;p15"/>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3" name="Google Shape;1163;p15"/>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4" name="Google Shape;1164;p15"/>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5" name="Google Shape;1165;p15"/>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6" name="Google Shape;1166;p15"/>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7" name="Google Shape;1167;p15"/>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8" name="Google Shape;1168;p15"/>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9" name="Google Shape;1169;p15"/>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0" name="Google Shape;1170;p15"/>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1" name="Google Shape;1171;p15"/>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2" name="Google Shape;1172;p15"/>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3" name="Google Shape;1173;p15"/>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4" name="Google Shape;1174;p15"/>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5" name="Google Shape;1175;p15"/>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6" name="Google Shape;1176;p15"/>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7" name="Google Shape;1177;p15"/>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8" name="Google Shape;1178;p15"/>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9" name="Google Shape;1179;p15"/>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0" name="Google Shape;1180;p15"/>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1" name="Google Shape;1181;p15"/>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2" name="Google Shape;1182;p15"/>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3" name="Google Shape;1183;p15"/>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4" name="Google Shape;1184;p15"/>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541944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791789" y="439039"/>
            <a:ext cx="17037730" cy="9576562"/>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09" name="Google Shape;1209;p16"/>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0" name="Google Shape;1210;p16"/>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1" name="Google Shape;1211;p16"/>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2" name="Google Shape;1212;p16"/>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3" name="Google Shape;1213;p16"/>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4" name="Google Shape;1214;p16"/>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5" name="Google Shape;1215;p16"/>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6" name="Google Shape;1216;p16"/>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7" name="Google Shape;1217;p16"/>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8" name="Google Shape;1218;p16"/>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9" name="Google Shape;1219;p16"/>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0" name="Google Shape;1220;p16"/>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1" name="Google Shape;1221;p16"/>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2" name="Google Shape;1222;p16"/>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3" name="Google Shape;1223;p16"/>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4" name="Google Shape;1224;p16"/>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5" name="Google Shape;1225;p16"/>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6" name="Google Shape;1226;p16"/>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7" name="Google Shape;1227;p16"/>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8" name="Google Shape;1228;p16"/>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9" name="Google Shape;1229;p16"/>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0" name="Google Shape;1230;p16"/>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1" name="Google Shape;1231;p16"/>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2" name="Google Shape;1232;p16"/>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3" name="Google Shape;1233;p16"/>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4" name="Google Shape;1234;p16"/>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5" name="Google Shape;1235;p16"/>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6" name="Google Shape;1236;p16"/>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7" name="Google Shape;1237;p16"/>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8" name="Google Shape;1238;p16"/>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9" name="Google Shape;1239;p16"/>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0" name="Google Shape;1240;p16"/>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1" name="Google Shape;1241;p16"/>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2" name="Google Shape;1242;p16"/>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3" name="Google Shape;1243;p16"/>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4" name="Google Shape;1244;p16"/>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5" name="Google Shape;1245;p16"/>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6" name="Google Shape;1246;p16"/>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7" name="Google Shape;1247;p16"/>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8" name="Google Shape;1248;p16"/>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9" name="Google Shape;1249;p16"/>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0" name="Google Shape;1250;p16"/>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1" name="Google Shape;1251;p16"/>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2" name="Google Shape;1252;p16"/>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3" name="Google Shape;1253;p16"/>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4" name="Google Shape;1254;p16"/>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5" name="Google Shape;1255;p16"/>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6" name="Google Shape;1256;p16"/>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7" name="Google Shape;1257;p16"/>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8" name="Google Shape;1258;p16"/>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59" name="Google Shape;1259;p16"/>
          <p:cNvGrpSpPr/>
          <p:nvPr/>
        </p:nvGrpSpPr>
        <p:grpSpPr>
          <a:xfrm>
            <a:off x="1452427" y="9000851"/>
            <a:ext cx="582750" cy="562750"/>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70" name="Google Shape;1270;p16"/>
          <p:cNvSpPr/>
          <p:nvPr/>
        </p:nvSpPr>
        <p:spPr>
          <a:xfrm>
            <a:off x="14671200" y="1016151"/>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71" name="Google Shape;1271;p16"/>
          <p:cNvGrpSpPr/>
          <p:nvPr/>
        </p:nvGrpSpPr>
        <p:grpSpPr>
          <a:xfrm>
            <a:off x="3029901" y="909501"/>
            <a:ext cx="333350" cy="337150"/>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74" name="Google Shape;1274;p16"/>
          <p:cNvSpPr/>
          <p:nvPr/>
        </p:nvSpPr>
        <p:spPr>
          <a:xfrm>
            <a:off x="2855900" y="9563577"/>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723423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791789" y="439039"/>
            <a:ext cx="17037730" cy="9576562"/>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99" name="Google Shape;1299;p17"/>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0" name="Google Shape;1300;p17"/>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1" name="Google Shape;1301;p17"/>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2" name="Google Shape;1302;p17"/>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3" name="Google Shape;1303;p17"/>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4" name="Google Shape;1304;p17"/>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5" name="Google Shape;1305;p17"/>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6" name="Google Shape;1306;p17"/>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7" name="Google Shape;1307;p17"/>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8" name="Google Shape;1308;p17"/>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9" name="Google Shape;1309;p17"/>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0" name="Google Shape;1310;p17"/>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1" name="Google Shape;1311;p17"/>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2" name="Google Shape;1312;p17"/>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3" name="Google Shape;1313;p17"/>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4" name="Google Shape;1314;p17"/>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5" name="Google Shape;1315;p17"/>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6" name="Google Shape;1316;p17"/>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7" name="Google Shape;1317;p17"/>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8" name="Google Shape;1318;p17"/>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9" name="Google Shape;1319;p17"/>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0" name="Google Shape;1320;p17"/>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1" name="Google Shape;1321;p17"/>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2" name="Google Shape;1322;p17"/>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3" name="Google Shape;1323;p17"/>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4" name="Google Shape;1324;p17"/>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5" name="Google Shape;1325;p17"/>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6" name="Google Shape;1326;p17"/>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7" name="Google Shape;1327;p17"/>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8" name="Google Shape;1328;p17"/>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9" name="Google Shape;1329;p17"/>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0" name="Google Shape;1330;p17"/>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1" name="Google Shape;1331;p17"/>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2" name="Google Shape;1332;p17"/>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3" name="Google Shape;1333;p17"/>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4" name="Google Shape;1334;p17"/>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5" name="Google Shape;1335;p17"/>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6" name="Google Shape;1336;p17"/>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7" name="Google Shape;1337;p17"/>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8" name="Google Shape;1338;p17"/>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9" name="Google Shape;1339;p17"/>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0" name="Google Shape;1340;p17"/>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1" name="Google Shape;1341;p17"/>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2" name="Google Shape;1342;p17"/>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3" name="Google Shape;1343;p17"/>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4" name="Google Shape;1344;p17"/>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5" name="Google Shape;1345;p17"/>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6" name="Google Shape;1346;p17"/>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7" name="Google Shape;1347;p17"/>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8" name="Google Shape;1348;p17"/>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9" name="Google Shape;1349;p17"/>
          <p:cNvGrpSpPr/>
          <p:nvPr/>
        </p:nvGrpSpPr>
        <p:grpSpPr>
          <a:xfrm>
            <a:off x="1008177" y="638151"/>
            <a:ext cx="888550" cy="797050"/>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52" name="Google Shape;1352;p17"/>
          <p:cNvGrpSpPr/>
          <p:nvPr/>
        </p:nvGrpSpPr>
        <p:grpSpPr>
          <a:xfrm>
            <a:off x="15884577" y="8927527"/>
            <a:ext cx="582750" cy="562750"/>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63" name="Google Shape;1363;p17"/>
          <p:cNvGrpSpPr/>
          <p:nvPr/>
        </p:nvGrpSpPr>
        <p:grpSpPr>
          <a:xfrm>
            <a:off x="2472501" y="638127"/>
            <a:ext cx="333350" cy="337150"/>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66" name="Google Shape;1366;p17"/>
          <p:cNvSpPr/>
          <p:nvPr/>
        </p:nvSpPr>
        <p:spPr>
          <a:xfrm>
            <a:off x="16056851" y="725526"/>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67" name="Google Shape;1367;p17"/>
          <p:cNvSpPr/>
          <p:nvPr/>
        </p:nvSpPr>
        <p:spPr>
          <a:xfrm>
            <a:off x="16298726" y="8387951"/>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68" name="Google Shape;1368;p17"/>
          <p:cNvGrpSpPr/>
          <p:nvPr/>
        </p:nvGrpSpPr>
        <p:grpSpPr>
          <a:xfrm>
            <a:off x="14884551" y="9303251"/>
            <a:ext cx="333350" cy="337150"/>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451756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791789" y="439039"/>
            <a:ext cx="17037730" cy="9576562"/>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95" name="Google Shape;1395;p18"/>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6" name="Google Shape;1396;p18"/>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7" name="Google Shape;1397;p18"/>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8" name="Google Shape;1398;p18"/>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9" name="Google Shape;1399;p18"/>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0" name="Google Shape;1400;p18"/>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1" name="Google Shape;1401;p18"/>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2" name="Google Shape;1402;p18"/>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3" name="Google Shape;1403;p18"/>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4" name="Google Shape;1404;p18"/>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5" name="Google Shape;1405;p18"/>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6" name="Google Shape;1406;p18"/>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7" name="Google Shape;1407;p18"/>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8" name="Google Shape;1408;p18"/>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9" name="Google Shape;1409;p18"/>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0" name="Google Shape;1410;p18"/>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1" name="Google Shape;1411;p18"/>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2" name="Google Shape;1412;p18"/>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3" name="Google Shape;1413;p18"/>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4" name="Google Shape;1414;p18"/>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5" name="Google Shape;1415;p18"/>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6" name="Google Shape;1416;p18"/>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7" name="Google Shape;1417;p18"/>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8" name="Google Shape;1418;p18"/>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9" name="Google Shape;1419;p18"/>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0" name="Google Shape;1420;p18"/>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1" name="Google Shape;1421;p18"/>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2" name="Google Shape;1422;p18"/>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3" name="Google Shape;1423;p18"/>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4" name="Google Shape;1424;p18"/>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5" name="Google Shape;1425;p18"/>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6" name="Google Shape;1426;p18"/>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7" name="Google Shape;1427;p18"/>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8" name="Google Shape;1428;p18"/>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9" name="Google Shape;1429;p18"/>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0" name="Google Shape;1430;p18"/>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1" name="Google Shape;1431;p18"/>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2" name="Google Shape;1432;p18"/>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3" name="Google Shape;1433;p18"/>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4" name="Google Shape;1434;p18"/>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5" name="Google Shape;1435;p18"/>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6" name="Google Shape;1436;p18"/>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7" name="Google Shape;1437;p18"/>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8" name="Google Shape;1438;p18"/>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9" name="Google Shape;1439;p18"/>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0" name="Google Shape;1440;p18"/>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1" name="Google Shape;1441;p18"/>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2" name="Google Shape;1442;p18"/>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3" name="Google Shape;1443;p18"/>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4" name="Google Shape;1444;p18"/>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5" name="Google Shape;1445;p18"/>
          <p:cNvSpPr/>
          <p:nvPr/>
        </p:nvSpPr>
        <p:spPr>
          <a:xfrm>
            <a:off x="457801" y="271370"/>
            <a:ext cx="1589430" cy="137342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46" name="Google Shape;1446;p18"/>
          <p:cNvGrpSpPr/>
          <p:nvPr/>
        </p:nvGrpSpPr>
        <p:grpSpPr>
          <a:xfrm>
            <a:off x="2126501" y="1662351"/>
            <a:ext cx="888550" cy="797050"/>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49" name="Google Shape;1449;p18"/>
          <p:cNvGrpSpPr/>
          <p:nvPr/>
        </p:nvGrpSpPr>
        <p:grpSpPr>
          <a:xfrm>
            <a:off x="15628501" y="8927501"/>
            <a:ext cx="582750" cy="562750"/>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60" name="Google Shape;1460;p18"/>
          <p:cNvGrpSpPr/>
          <p:nvPr/>
        </p:nvGrpSpPr>
        <p:grpSpPr>
          <a:xfrm>
            <a:off x="15107101" y="1401701"/>
            <a:ext cx="333350" cy="337150"/>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63" name="Google Shape;1463;p18"/>
          <p:cNvSpPr/>
          <p:nvPr/>
        </p:nvSpPr>
        <p:spPr>
          <a:xfrm>
            <a:off x="3755101" y="107810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64" name="Google Shape;1464;p18"/>
          <p:cNvSpPr/>
          <p:nvPr/>
        </p:nvSpPr>
        <p:spPr>
          <a:xfrm>
            <a:off x="16437000" y="8130001"/>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903324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grpSp>
        <p:nvGrpSpPr>
          <p:cNvPr id="1466" name="Google Shape;1466;p19"/>
          <p:cNvGrpSpPr/>
          <p:nvPr/>
        </p:nvGrpSpPr>
        <p:grpSpPr>
          <a:xfrm>
            <a:off x="791789" y="439039"/>
            <a:ext cx="17037730" cy="9576562"/>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89" name="Google Shape;1489;p19"/>
          <p:cNvSpPr/>
          <p:nvPr/>
        </p:nvSpPr>
        <p:spPr>
          <a:xfrm>
            <a:off x="1092634" y="188387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0" name="Google Shape;1490;p19"/>
          <p:cNvSpPr/>
          <p:nvPr/>
        </p:nvSpPr>
        <p:spPr>
          <a:xfrm>
            <a:off x="562051" y="1933178"/>
            <a:ext cx="649054"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1" name="Google Shape;1491;p19"/>
          <p:cNvSpPr/>
          <p:nvPr/>
        </p:nvSpPr>
        <p:spPr>
          <a:xfrm>
            <a:off x="609414" y="20984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2" name="Google Shape;1492;p19"/>
          <p:cNvSpPr/>
          <p:nvPr/>
        </p:nvSpPr>
        <p:spPr>
          <a:xfrm>
            <a:off x="1211043" y="201456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3" name="Google Shape;1493;p19"/>
          <p:cNvSpPr/>
          <p:nvPr/>
        </p:nvSpPr>
        <p:spPr>
          <a:xfrm>
            <a:off x="1092634" y="2596481"/>
            <a:ext cx="158756" cy="266338"/>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4" name="Google Shape;1494;p19"/>
          <p:cNvSpPr/>
          <p:nvPr/>
        </p:nvSpPr>
        <p:spPr>
          <a:xfrm>
            <a:off x="562051" y="2648260"/>
            <a:ext cx="649054"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5" name="Google Shape;1495;p19"/>
          <p:cNvSpPr/>
          <p:nvPr/>
        </p:nvSpPr>
        <p:spPr>
          <a:xfrm>
            <a:off x="609414"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6" name="Google Shape;1496;p19"/>
          <p:cNvSpPr/>
          <p:nvPr/>
        </p:nvSpPr>
        <p:spPr>
          <a:xfrm>
            <a:off x="1211043"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7" name="Google Shape;1497;p19"/>
          <p:cNvSpPr/>
          <p:nvPr/>
        </p:nvSpPr>
        <p:spPr>
          <a:xfrm>
            <a:off x="564433"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8" name="Google Shape;1498;p19"/>
          <p:cNvSpPr/>
          <p:nvPr/>
        </p:nvSpPr>
        <p:spPr>
          <a:xfrm>
            <a:off x="1092634" y="3311498"/>
            <a:ext cx="158756" cy="26386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99" name="Google Shape;1499;p19"/>
          <p:cNvSpPr/>
          <p:nvPr/>
        </p:nvSpPr>
        <p:spPr>
          <a:xfrm>
            <a:off x="562051" y="3360801"/>
            <a:ext cx="649054"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0" name="Google Shape;1500;p19"/>
          <p:cNvSpPr/>
          <p:nvPr/>
        </p:nvSpPr>
        <p:spPr>
          <a:xfrm>
            <a:off x="609414"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1" name="Google Shape;1501;p19"/>
          <p:cNvSpPr/>
          <p:nvPr/>
        </p:nvSpPr>
        <p:spPr>
          <a:xfrm>
            <a:off x="1211043" y="34421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2" name="Google Shape;1502;p19"/>
          <p:cNvSpPr/>
          <p:nvPr/>
        </p:nvSpPr>
        <p:spPr>
          <a:xfrm>
            <a:off x="564433" y="3382975"/>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3" name="Google Shape;1503;p19"/>
          <p:cNvSpPr/>
          <p:nvPr/>
        </p:nvSpPr>
        <p:spPr>
          <a:xfrm>
            <a:off x="1092634" y="4024036"/>
            <a:ext cx="158756" cy="266404"/>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4" name="Google Shape;1504;p19"/>
          <p:cNvSpPr/>
          <p:nvPr/>
        </p:nvSpPr>
        <p:spPr>
          <a:xfrm>
            <a:off x="562051" y="407581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5" name="Google Shape;1505;p19"/>
          <p:cNvSpPr/>
          <p:nvPr/>
        </p:nvSpPr>
        <p:spPr>
          <a:xfrm>
            <a:off x="609414"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6" name="Google Shape;1506;p19"/>
          <p:cNvSpPr/>
          <p:nvPr/>
        </p:nvSpPr>
        <p:spPr>
          <a:xfrm>
            <a:off x="1211043" y="4154728"/>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7" name="Google Shape;1507;p19"/>
          <p:cNvSpPr/>
          <p:nvPr/>
        </p:nvSpPr>
        <p:spPr>
          <a:xfrm>
            <a:off x="564433"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8" name="Google Shape;1508;p19"/>
          <p:cNvSpPr/>
          <p:nvPr/>
        </p:nvSpPr>
        <p:spPr>
          <a:xfrm>
            <a:off x="1092634" y="4739120"/>
            <a:ext cx="158756" cy="26386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9" name="Google Shape;1509;p19"/>
          <p:cNvSpPr/>
          <p:nvPr/>
        </p:nvSpPr>
        <p:spPr>
          <a:xfrm>
            <a:off x="562051" y="4788422"/>
            <a:ext cx="649054"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0" name="Google Shape;1510;p19"/>
          <p:cNvSpPr/>
          <p:nvPr/>
        </p:nvSpPr>
        <p:spPr>
          <a:xfrm>
            <a:off x="609414" y="495113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1" name="Google Shape;1511;p19"/>
          <p:cNvSpPr/>
          <p:nvPr/>
        </p:nvSpPr>
        <p:spPr>
          <a:xfrm>
            <a:off x="1211043" y="486974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2" name="Google Shape;1512;p19"/>
          <p:cNvSpPr/>
          <p:nvPr/>
        </p:nvSpPr>
        <p:spPr>
          <a:xfrm>
            <a:off x="564433" y="4810594"/>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3" name="Google Shape;1513;p19"/>
          <p:cNvSpPr/>
          <p:nvPr/>
        </p:nvSpPr>
        <p:spPr>
          <a:xfrm>
            <a:off x="1092634" y="5451658"/>
            <a:ext cx="158756" cy="26386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4" name="Google Shape;1514;p19"/>
          <p:cNvSpPr/>
          <p:nvPr/>
        </p:nvSpPr>
        <p:spPr>
          <a:xfrm>
            <a:off x="562051" y="5503438"/>
            <a:ext cx="649054"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5" name="Google Shape;1515;p19"/>
          <p:cNvSpPr/>
          <p:nvPr/>
        </p:nvSpPr>
        <p:spPr>
          <a:xfrm>
            <a:off x="609414"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6" name="Google Shape;1516;p19"/>
          <p:cNvSpPr/>
          <p:nvPr/>
        </p:nvSpPr>
        <p:spPr>
          <a:xfrm>
            <a:off x="1211043"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7" name="Google Shape;1517;p19"/>
          <p:cNvSpPr/>
          <p:nvPr/>
        </p:nvSpPr>
        <p:spPr>
          <a:xfrm>
            <a:off x="564433"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8" name="Google Shape;1518;p19"/>
          <p:cNvSpPr/>
          <p:nvPr/>
        </p:nvSpPr>
        <p:spPr>
          <a:xfrm>
            <a:off x="1092634" y="6166677"/>
            <a:ext cx="158756" cy="263926"/>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9" name="Google Shape;1519;p19"/>
          <p:cNvSpPr/>
          <p:nvPr/>
        </p:nvSpPr>
        <p:spPr>
          <a:xfrm>
            <a:off x="562051" y="6215979"/>
            <a:ext cx="649054"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0" name="Google Shape;1520;p19"/>
          <p:cNvSpPr/>
          <p:nvPr/>
        </p:nvSpPr>
        <p:spPr>
          <a:xfrm>
            <a:off x="609414" y="637875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1" name="Google Shape;1521;p19"/>
          <p:cNvSpPr/>
          <p:nvPr/>
        </p:nvSpPr>
        <p:spPr>
          <a:xfrm>
            <a:off x="1211043" y="629736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2" name="Google Shape;1522;p19"/>
          <p:cNvSpPr/>
          <p:nvPr/>
        </p:nvSpPr>
        <p:spPr>
          <a:xfrm>
            <a:off x="564433"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3" name="Google Shape;1523;p19"/>
          <p:cNvSpPr/>
          <p:nvPr/>
        </p:nvSpPr>
        <p:spPr>
          <a:xfrm>
            <a:off x="1092634" y="6879280"/>
            <a:ext cx="158756" cy="26386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4" name="Google Shape;1524;p19"/>
          <p:cNvSpPr/>
          <p:nvPr/>
        </p:nvSpPr>
        <p:spPr>
          <a:xfrm>
            <a:off x="562051" y="6930997"/>
            <a:ext cx="649054"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5" name="Google Shape;1525;p19"/>
          <p:cNvSpPr/>
          <p:nvPr/>
        </p:nvSpPr>
        <p:spPr>
          <a:xfrm>
            <a:off x="609414"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6" name="Google Shape;1526;p19"/>
          <p:cNvSpPr/>
          <p:nvPr/>
        </p:nvSpPr>
        <p:spPr>
          <a:xfrm>
            <a:off x="1211043"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7" name="Google Shape;1527;p19"/>
          <p:cNvSpPr/>
          <p:nvPr/>
        </p:nvSpPr>
        <p:spPr>
          <a:xfrm>
            <a:off x="564433"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8" name="Google Shape;1528;p19"/>
          <p:cNvSpPr/>
          <p:nvPr/>
        </p:nvSpPr>
        <p:spPr>
          <a:xfrm>
            <a:off x="1092634" y="7591819"/>
            <a:ext cx="158756" cy="266338"/>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9" name="Google Shape;1529;p19"/>
          <p:cNvSpPr/>
          <p:nvPr/>
        </p:nvSpPr>
        <p:spPr>
          <a:xfrm>
            <a:off x="562051" y="7643600"/>
            <a:ext cx="649054"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0" name="Google Shape;1530;p19"/>
          <p:cNvSpPr/>
          <p:nvPr/>
        </p:nvSpPr>
        <p:spPr>
          <a:xfrm>
            <a:off x="609414"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1" name="Google Shape;1531;p19"/>
          <p:cNvSpPr/>
          <p:nvPr/>
        </p:nvSpPr>
        <p:spPr>
          <a:xfrm>
            <a:off x="1211043" y="7724989"/>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2" name="Google Shape;1532;p19"/>
          <p:cNvSpPr/>
          <p:nvPr/>
        </p:nvSpPr>
        <p:spPr>
          <a:xfrm>
            <a:off x="564433" y="7665772"/>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3" name="Google Shape;1533;p19"/>
          <p:cNvSpPr/>
          <p:nvPr/>
        </p:nvSpPr>
        <p:spPr>
          <a:xfrm>
            <a:off x="1092634" y="8306837"/>
            <a:ext cx="158756" cy="263926"/>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4" name="Google Shape;1534;p19"/>
          <p:cNvSpPr/>
          <p:nvPr/>
        </p:nvSpPr>
        <p:spPr>
          <a:xfrm>
            <a:off x="562051" y="8356139"/>
            <a:ext cx="649054"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5" name="Google Shape;1535;p19"/>
          <p:cNvSpPr/>
          <p:nvPr/>
        </p:nvSpPr>
        <p:spPr>
          <a:xfrm>
            <a:off x="609414"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6" name="Google Shape;1536;p19"/>
          <p:cNvSpPr/>
          <p:nvPr/>
        </p:nvSpPr>
        <p:spPr>
          <a:xfrm>
            <a:off x="1211043"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7" name="Google Shape;1537;p19"/>
          <p:cNvSpPr/>
          <p:nvPr/>
        </p:nvSpPr>
        <p:spPr>
          <a:xfrm>
            <a:off x="564433"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38" name="Google Shape;1538;p19"/>
          <p:cNvSpPr/>
          <p:nvPr/>
        </p:nvSpPr>
        <p:spPr>
          <a:xfrm>
            <a:off x="564433"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539" name="Google Shape;1539;p19"/>
          <p:cNvGrpSpPr/>
          <p:nvPr/>
        </p:nvGrpSpPr>
        <p:grpSpPr>
          <a:xfrm>
            <a:off x="15317801" y="5898877"/>
            <a:ext cx="888550" cy="797050"/>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42" name="Google Shape;1542;p19"/>
          <p:cNvGrpSpPr/>
          <p:nvPr/>
        </p:nvGrpSpPr>
        <p:grpSpPr>
          <a:xfrm>
            <a:off x="2036101" y="3013951"/>
            <a:ext cx="582750" cy="562750"/>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53" name="Google Shape;1553;p19"/>
          <p:cNvGrpSpPr/>
          <p:nvPr/>
        </p:nvGrpSpPr>
        <p:grpSpPr>
          <a:xfrm>
            <a:off x="4142951" y="1231927"/>
            <a:ext cx="333350" cy="337150"/>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56" name="Google Shape;1556;p19"/>
          <p:cNvSpPr/>
          <p:nvPr/>
        </p:nvSpPr>
        <p:spPr>
          <a:xfrm>
            <a:off x="14013951" y="1319300"/>
            <a:ext cx="238250" cy="1624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57" name="Google Shape;1557;p19"/>
          <p:cNvSpPr/>
          <p:nvPr/>
        </p:nvSpPr>
        <p:spPr>
          <a:xfrm>
            <a:off x="3642251" y="256925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58" name="Google Shape;1558;p19"/>
          <p:cNvSpPr/>
          <p:nvPr/>
        </p:nvSpPr>
        <p:spPr>
          <a:xfrm>
            <a:off x="2036100" y="2001301"/>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59" name="Google Shape;1559;p19"/>
          <p:cNvSpPr/>
          <p:nvPr/>
        </p:nvSpPr>
        <p:spPr>
          <a:xfrm>
            <a:off x="15055400" y="8363827"/>
            <a:ext cx="174000" cy="1238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60" name="Google Shape;1560;p19"/>
          <p:cNvSpPr/>
          <p:nvPr/>
        </p:nvSpPr>
        <p:spPr>
          <a:xfrm>
            <a:off x="2208351" y="7418150"/>
            <a:ext cx="238250" cy="1624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561" name="Google Shape;1561;p19"/>
          <p:cNvGrpSpPr/>
          <p:nvPr/>
        </p:nvGrpSpPr>
        <p:grpSpPr>
          <a:xfrm>
            <a:off x="3059501" y="8570751"/>
            <a:ext cx="582750" cy="562750"/>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72" name="Google Shape;1572;p19"/>
          <p:cNvGrpSpPr/>
          <p:nvPr/>
        </p:nvGrpSpPr>
        <p:grpSpPr>
          <a:xfrm>
            <a:off x="2508477" y="5185051"/>
            <a:ext cx="888550" cy="797050"/>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75" name="Google Shape;1575;p19"/>
          <p:cNvGrpSpPr/>
          <p:nvPr/>
        </p:nvGrpSpPr>
        <p:grpSpPr>
          <a:xfrm>
            <a:off x="13951601" y="8737901"/>
            <a:ext cx="582750" cy="562750"/>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86" name="Google Shape;1586;p19"/>
          <p:cNvGrpSpPr/>
          <p:nvPr/>
        </p:nvGrpSpPr>
        <p:grpSpPr>
          <a:xfrm>
            <a:off x="14370501" y="4404301"/>
            <a:ext cx="333350" cy="337150"/>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89" name="Google Shape;1589;p19"/>
          <p:cNvGrpSpPr/>
          <p:nvPr/>
        </p:nvGrpSpPr>
        <p:grpSpPr>
          <a:xfrm>
            <a:off x="15317777" y="2251927"/>
            <a:ext cx="888550" cy="797050"/>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0467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EB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52450" y="882700"/>
            <a:ext cx="15382800" cy="11454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74444715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jpeg"/><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svg"/><Relationship Id="rId7" Type="http://schemas.openxmlformats.org/officeDocument/2006/relationships/image" Target="../media/image53.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svg"/><Relationship Id="rId7" Type="http://schemas.openxmlformats.org/officeDocument/2006/relationships/image" Target="../media/image53.svg"/><Relationship Id="rId12" Type="http://schemas.openxmlformats.org/officeDocument/2006/relationships/image" Target="../media/image3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6.svg"/><Relationship Id="rId7" Type="http://schemas.openxmlformats.org/officeDocument/2006/relationships/image" Target="../media/image53.svg"/><Relationship Id="rId12" Type="http://schemas.openxmlformats.org/officeDocument/2006/relationships/image" Target="../media/image58.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1.png"/><Relationship Id="rId3" Type="http://schemas.openxmlformats.org/officeDocument/2006/relationships/image" Target="../media/image46.svg"/><Relationship Id="rId7" Type="http://schemas.openxmlformats.org/officeDocument/2006/relationships/image" Target="../media/image53.svg"/><Relationship Id="rId12"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1.svg"/><Relationship Id="rId7" Type="http://schemas.openxmlformats.org/officeDocument/2006/relationships/image" Target="../media/image5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sv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1.svg"/><Relationship Id="rId7" Type="http://schemas.openxmlformats.org/officeDocument/2006/relationships/image" Target="../media/image5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svg"/><Relationship Id="rId10" Type="http://schemas.openxmlformats.org/officeDocument/2006/relationships/image" Target="../media/image64.svg"/><Relationship Id="rId4" Type="http://schemas.openxmlformats.org/officeDocument/2006/relationships/image" Target="../media/image52.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1.svg"/><Relationship Id="rId7" Type="http://schemas.openxmlformats.org/officeDocument/2006/relationships/image" Target="../media/image5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svg"/><Relationship Id="rId10" Type="http://schemas.openxmlformats.org/officeDocument/2006/relationships/image" Target="../media/image64.svg"/><Relationship Id="rId4" Type="http://schemas.openxmlformats.org/officeDocument/2006/relationships/image" Target="../media/image52.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1.svg"/><Relationship Id="rId7" Type="http://schemas.openxmlformats.org/officeDocument/2006/relationships/image" Target="../media/image5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sv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svg"/><Relationship Id="rId7" Type="http://schemas.openxmlformats.org/officeDocument/2006/relationships/image" Target="../media/image55.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6.sv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0.svg"/><Relationship Id="rId7" Type="http://schemas.openxmlformats.org/officeDocument/2006/relationships/image" Target="../media/image46.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7.sv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0.svg"/><Relationship Id="rId7" Type="http://schemas.openxmlformats.org/officeDocument/2006/relationships/image" Target="../media/image46.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6.sv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image" Target="../media/image76.png"/><Relationship Id="rId7" Type="http://schemas.openxmlformats.org/officeDocument/2006/relationships/image" Target="../media/image80.svg"/><Relationship Id="rId12" Type="http://schemas.openxmlformats.org/officeDocument/2006/relationships/slide" Target="slide26.xml"/><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svg"/><Relationship Id="rId9"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79.png"/><Relationship Id="rId18" Type="http://schemas.openxmlformats.org/officeDocument/2006/relationships/image" Target="../media/image84.svg"/><Relationship Id="rId26" Type="http://schemas.openxmlformats.org/officeDocument/2006/relationships/slide" Target="slide29.xml"/><Relationship Id="rId3" Type="http://schemas.openxmlformats.org/officeDocument/2006/relationships/image" Target="../media/image86.png"/><Relationship Id="rId21" Type="http://schemas.openxmlformats.org/officeDocument/2006/relationships/image" Target="../media/image96.png"/><Relationship Id="rId7" Type="http://schemas.openxmlformats.org/officeDocument/2006/relationships/image" Target="../media/image90.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slide" Target="slide28.xml"/><Relationship Id="rId2" Type="http://schemas.openxmlformats.org/officeDocument/2006/relationships/audio" Target="../media/audio1.wav"/><Relationship Id="rId16" Type="http://schemas.openxmlformats.org/officeDocument/2006/relationships/image" Target="../media/image93.svg"/><Relationship Id="rId20" Type="http://schemas.openxmlformats.org/officeDocument/2006/relationships/image" Target="../media/image95.png"/><Relationship Id="rId29"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89.svg"/><Relationship Id="rId11" Type="http://schemas.openxmlformats.org/officeDocument/2006/relationships/image" Target="../media/image77.svg"/><Relationship Id="rId24" Type="http://schemas.openxmlformats.org/officeDocument/2006/relationships/slide" Target="slide27.xml"/><Relationship Id="rId5" Type="http://schemas.openxmlformats.org/officeDocument/2006/relationships/image" Target="../media/image88.png"/><Relationship Id="rId15" Type="http://schemas.openxmlformats.org/officeDocument/2006/relationships/image" Target="../media/image92.png"/><Relationship Id="rId23" Type="http://schemas.openxmlformats.org/officeDocument/2006/relationships/image" Target="../media/image98.png"/><Relationship Id="rId28" Type="http://schemas.openxmlformats.org/officeDocument/2006/relationships/slide" Target="slide31.xml"/><Relationship Id="rId10" Type="http://schemas.openxmlformats.org/officeDocument/2006/relationships/image" Target="../media/image76.png"/><Relationship Id="rId19" Type="http://schemas.openxmlformats.org/officeDocument/2006/relationships/image" Target="../media/image94.png"/><Relationship Id="rId4" Type="http://schemas.openxmlformats.org/officeDocument/2006/relationships/image" Target="../media/image87.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97.png"/><Relationship Id="rId27"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3" Type="http://schemas.microsoft.com/office/2007/relationships/media" Target="../media/media3.mp3"/><Relationship Id="rId7" Type="http://schemas.openxmlformats.org/officeDocument/2006/relationships/image" Target="../media/image101.png"/><Relationship Id="rId12" Type="http://schemas.openxmlformats.org/officeDocument/2006/relationships/image" Target="../media/image10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slideLayout" Target="../slideLayouts/slideLayout1.xml"/><Relationship Id="rId10" Type="http://schemas.openxmlformats.org/officeDocument/2006/relationships/image" Target="../media/image103.png"/><Relationship Id="rId4" Type="http://schemas.openxmlformats.org/officeDocument/2006/relationships/audio" Target="../media/media3.mp3"/><Relationship Id="rId9"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media" Target="../media/media3.mp3"/><Relationship Id="rId7" Type="http://schemas.openxmlformats.org/officeDocument/2006/relationships/image" Target="../media/image102.svg"/><Relationship Id="rId12"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slideLayout" Target="../slideLayouts/slideLayout1.xml"/><Relationship Id="rId10" Type="http://schemas.openxmlformats.org/officeDocument/2006/relationships/slide" Target="slide26.xml"/><Relationship Id="rId4" Type="http://schemas.openxmlformats.org/officeDocument/2006/relationships/audio" Target="../media/media3.mp3"/><Relationship Id="rId9" Type="http://schemas.openxmlformats.org/officeDocument/2006/relationships/image" Target="../media/image105.sv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3.mp3"/><Relationship Id="rId7" Type="http://schemas.openxmlformats.org/officeDocument/2006/relationships/image" Target="../media/image103.png"/><Relationship Id="rId12"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6.xml"/><Relationship Id="rId11" Type="http://schemas.openxmlformats.org/officeDocument/2006/relationships/image" Target="../media/image105.svg"/><Relationship Id="rId5" Type="http://schemas.openxmlformats.org/officeDocument/2006/relationships/slideLayout" Target="../slideLayouts/slideLayout1.xml"/><Relationship Id="rId10" Type="http://schemas.openxmlformats.org/officeDocument/2006/relationships/image" Target="../media/image104.png"/><Relationship Id="rId4" Type="http://schemas.openxmlformats.org/officeDocument/2006/relationships/audio" Target="../media/media3.mp3"/><Relationship Id="rId9" Type="http://schemas.openxmlformats.org/officeDocument/2006/relationships/image" Target="../media/image102.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media" Target="../media/media3.mp3"/><Relationship Id="rId7" Type="http://schemas.openxmlformats.org/officeDocument/2006/relationships/image" Target="../media/image102.svg"/><Relationship Id="rId12"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slideLayout" Target="../slideLayouts/slideLayout1.xml"/><Relationship Id="rId10" Type="http://schemas.openxmlformats.org/officeDocument/2006/relationships/slide" Target="slide26.xml"/><Relationship Id="rId4" Type="http://schemas.openxmlformats.org/officeDocument/2006/relationships/audio" Target="../media/media3.mp3"/><Relationship Id="rId9" Type="http://schemas.openxmlformats.org/officeDocument/2006/relationships/image" Target="../media/image105.sv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3.png"/><Relationship Id="rId3" Type="http://schemas.microsoft.com/office/2007/relationships/media" Target="../media/media3.mp3"/><Relationship Id="rId7" Type="http://schemas.openxmlformats.org/officeDocument/2006/relationships/image" Target="../media/image100.png"/><Relationship Id="rId12" Type="http://schemas.openxmlformats.org/officeDocument/2006/relationships/slide" Target="slide2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11" Type="http://schemas.openxmlformats.org/officeDocument/2006/relationships/image" Target="../media/image105.svg"/><Relationship Id="rId5" Type="http://schemas.openxmlformats.org/officeDocument/2006/relationships/slideLayout" Target="../slideLayouts/slideLayout1.xml"/><Relationship Id="rId10" Type="http://schemas.openxmlformats.org/officeDocument/2006/relationships/image" Target="../media/image104.png"/><Relationship Id="rId4" Type="http://schemas.openxmlformats.org/officeDocument/2006/relationships/audio" Target="../media/media3.mp3"/><Relationship Id="rId9" Type="http://schemas.openxmlformats.org/officeDocument/2006/relationships/image" Target="../media/image102.svg"/></Relationships>
</file>

<file path=ppt/slides/_rels/slide32.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45.png"/><Relationship Id="rId7"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38.svg"/><Relationship Id="rId3" Type="http://schemas.openxmlformats.org/officeDocument/2006/relationships/image" Target="../media/image23.svg"/><Relationship Id="rId7" Type="http://schemas.openxmlformats.org/officeDocument/2006/relationships/image" Target="../media/image57.svg"/><Relationship Id="rId12"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27.svg"/><Relationship Id="rId5" Type="http://schemas.openxmlformats.org/officeDocument/2006/relationships/image" Target="../media/image53.svg"/><Relationship Id="rId10" Type="http://schemas.openxmlformats.org/officeDocument/2006/relationships/image" Target="../media/image26.png"/><Relationship Id="rId4" Type="http://schemas.openxmlformats.org/officeDocument/2006/relationships/image" Target="../media/image52.png"/><Relationship Id="rId9" Type="http://schemas.openxmlformats.org/officeDocument/2006/relationships/image" Target="../media/image109.sv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5.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0.xml"/><Relationship Id="rId7" Type="http://schemas.openxmlformats.org/officeDocument/2006/relationships/slide" Target="slide25.xm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slide" Target="slide12.xml"/><Relationship Id="rId11" Type="http://schemas.openxmlformats.org/officeDocument/2006/relationships/image" Target="../media/image19.svg"/><Relationship Id="rId5" Type="http://schemas.openxmlformats.org/officeDocument/2006/relationships/slide" Target="slide1.xml"/><Relationship Id="rId10" Type="http://schemas.openxmlformats.org/officeDocument/2006/relationships/image" Target="../media/image18.png"/><Relationship Id="rId4" Type="http://schemas.openxmlformats.org/officeDocument/2006/relationships/slide" Target="slide20.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0.xml"/><Relationship Id="rId7" Type="http://schemas.openxmlformats.org/officeDocument/2006/relationships/slide" Target="slide21.xm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slide" Target="slide12.xml"/><Relationship Id="rId11" Type="http://schemas.openxmlformats.org/officeDocument/2006/relationships/image" Target="../media/image19.svg"/><Relationship Id="rId5" Type="http://schemas.openxmlformats.org/officeDocument/2006/relationships/slide" Target="slide1.xml"/><Relationship Id="rId10" Type="http://schemas.openxmlformats.org/officeDocument/2006/relationships/image" Target="../media/image18.png"/><Relationship Id="rId4" Type="http://schemas.openxmlformats.org/officeDocument/2006/relationships/slide" Target="slide20.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10.xml"/><Relationship Id="rId7" Type="http://schemas.openxmlformats.org/officeDocument/2006/relationships/slide" Target="slide22.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slide" Target="slide12.xml"/><Relationship Id="rId5" Type="http://schemas.openxmlformats.org/officeDocument/2006/relationships/slide" Target="slide1.xml"/><Relationship Id="rId10" Type="http://schemas.openxmlformats.org/officeDocument/2006/relationships/image" Target="../media/image21.png"/><Relationship Id="rId4" Type="http://schemas.openxmlformats.org/officeDocument/2006/relationships/slide" Target="slide20.xml"/><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3.svg"/><Relationship Id="rId5" Type="http://schemas.openxmlformats.org/officeDocument/2006/relationships/image" Target="../media/image25.svg"/><Relationship Id="rId10"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7.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3.svg"/><Relationship Id="rId5" Type="http://schemas.openxmlformats.org/officeDocument/2006/relationships/image" Target="../media/image40.svg"/><Relationship Id="rId10"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20962" y="1791449"/>
            <a:ext cx="13868400" cy="3118674"/>
          </a:xfrm>
          <a:prstGeom prst="rect">
            <a:avLst/>
          </a:prstGeom>
        </p:spPr>
        <p:txBody>
          <a:bodyPr wrap="square" lIns="0" tIns="0" rIns="0" bIns="0" rtlCol="0" anchor="t">
            <a:spAutoFit/>
          </a:bodyPr>
          <a:lstStyle/>
          <a:p>
            <a:pPr marL="0" lvl="0" indent="0" algn="ctr">
              <a:lnSpc>
                <a:spcPct val="150000"/>
              </a:lnSpc>
            </a:pPr>
            <a:r>
              <a:rPr lang="vi-VN" sz="7200" b="1" dirty="0">
                <a:solidFill>
                  <a:srgbClr val="FF0000"/>
                </a:solidFill>
                <a:latin typeface="Arial" panose="020B0604020202020204" pitchFamily="34" charset="0"/>
                <a:cs typeface="Arial" panose="020B0604020202020204" pitchFamily="34" charset="0"/>
              </a:rPr>
              <a:t>CHÀO MỪNG </a:t>
            </a:r>
            <a:r>
              <a:rPr lang="en-US" sz="7200" b="1" dirty="0">
                <a:solidFill>
                  <a:srgbClr val="FF0000"/>
                </a:solidFill>
                <a:latin typeface="Arial" panose="020B0604020202020204" pitchFamily="34" charset="0"/>
                <a:cs typeface="Arial" panose="020B0604020202020204" pitchFamily="34" charset="0"/>
              </a:rPr>
              <a:t>QUÝ THẦY CÔ VÀ </a:t>
            </a:r>
            <a:r>
              <a:rPr lang="vi-VN" sz="7200" b="1" dirty="0">
                <a:solidFill>
                  <a:srgbClr val="FF0000"/>
                </a:solidFill>
                <a:latin typeface="Arial" panose="020B0604020202020204" pitchFamily="34" charset="0"/>
                <a:cs typeface="Arial" panose="020B0604020202020204" pitchFamily="34" charset="0"/>
              </a:rPr>
              <a:t>CÁC EM</a:t>
            </a:r>
            <a:r>
              <a:rPr lang="en-US" sz="7200" b="1" dirty="0">
                <a:solidFill>
                  <a:srgbClr val="FF0000"/>
                </a:solidFill>
                <a:latin typeface="Arial" panose="020B0604020202020204" pitchFamily="34" charset="0"/>
                <a:cs typeface="Arial" panose="020B0604020202020204" pitchFamily="34" charset="0"/>
              </a:rPr>
              <a:t> HỌC SINH</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61251" y="3515354"/>
            <a:ext cx="2347546" cy="62810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349037" y="6813685"/>
            <a:ext cx="5878857" cy="285124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444" y="1976480"/>
            <a:ext cx="2711305" cy="461498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79988" flipH="1">
            <a:off x="15754619" y="322068"/>
            <a:ext cx="1272122" cy="226658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37821" y="5878283"/>
            <a:ext cx="2971800" cy="390384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8964" y="6776499"/>
            <a:ext cx="5878857" cy="28512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2303" y="392019"/>
            <a:ext cx="7315200" cy="1028743"/>
          </a:xfrm>
          <a:prstGeom prst="rect">
            <a:avLst/>
          </a:prstGeom>
        </p:spPr>
      </p:pic>
      <p:sp>
        <p:nvSpPr>
          <p:cNvPr id="11" name="TextBox 11"/>
          <p:cNvSpPr txBox="1"/>
          <p:nvPr/>
        </p:nvSpPr>
        <p:spPr>
          <a:xfrm>
            <a:off x="532303" y="1520694"/>
            <a:ext cx="17221200" cy="969496"/>
          </a:xfrm>
          <a:prstGeom prst="rect">
            <a:avLst/>
          </a:prstGeom>
        </p:spPr>
        <p:txBody>
          <a:bodyPr wrap="square" lIns="0" tIns="0" rIns="0" bIns="0" rtlCol="0" anchor="t">
            <a:spAutoFit/>
          </a:bodyPr>
          <a:lstStyle/>
          <a:p>
            <a:pPr lvl="0" algn="just">
              <a:lnSpc>
                <a:spcPct val="150000"/>
              </a:lnSpc>
            </a:pPr>
            <a:r>
              <a:rPr lang="vi-VN" sz="4200" b="1" dirty="0"/>
              <a:t>Tìm hiểu vẻ đẹp di tích trong thiết kế tem thư bưu chính ở Việt Nam</a:t>
            </a:r>
            <a:endParaRPr lang="en-US" sz="4200" b="1" dirty="0"/>
          </a:p>
        </p:txBody>
      </p:sp>
      <p:sp>
        <p:nvSpPr>
          <p:cNvPr id="13"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QUAN SÁT</a:t>
            </a:r>
            <a:endParaRPr lang="en-US" sz="4800" b="1" dirty="0">
              <a:solidFill>
                <a:srgbClr val="60699E"/>
              </a:solidFill>
            </a:endParaRPr>
          </a:p>
        </p:txBody>
      </p:sp>
      <p:pic>
        <p:nvPicPr>
          <p:cNvPr id="15" name="Picture 14" descr="Graphical user interface&#10;&#10;Description automatically generated"/>
          <p:cNvPicPr/>
          <p:nvPr/>
        </p:nvPicPr>
        <p:blipFill rotWithShape="1">
          <a:blip r:embed="rId6" cstate="print">
            <a:extLst>
              <a:ext uri="{28A0092B-C50C-407E-A947-70E740481C1C}">
                <a14:useLocalDpi xmlns:a14="http://schemas.microsoft.com/office/drawing/2010/main" val="0"/>
              </a:ext>
            </a:extLst>
          </a:blip>
          <a:srcRect t="2424"/>
          <a:stretch/>
        </p:blipFill>
        <p:spPr>
          <a:xfrm>
            <a:off x="532303" y="2484814"/>
            <a:ext cx="9373700" cy="7410167"/>
          </a:xfrm>
          <a:prstGeom prst="rect">
            <a:avLst/>
          </a:prstGeom>
        </p:spPr>
      </p:pic>
      <p:sp>
        <p:nvSpPr>
          <p:cNvPr id="16" name="TextBox 15"/>
          <p:cNvSpPr txBox="1"/>
          <p:nvPr/>
        </p:nvSpPr>
        <p:spPr>
          <a:xfrm>
            <a:off x="10802735" y="2484814"/>
            <a:ext cx="4993868" cy="646331"/>
          </a:xfrm>
          <a:prstGeom prst="rect">
            <a:avLst/>
          </a:prstGeom>
          <a:noFill/>
        </p:spPr>
        <p:txBody>
          <a:bodyPr wrap="none" rtlCol="0">
            <a:spAutoFit/>
          </a:bodyPr>
          <a:lstStyle/>
          <a:p>
            <a:r>
              <a:rPr lang="vi-VN" sz="3600" b="1" dirty="0">
                <a:solidFill>
                  <a:srgbClr val="FF0000"/>
                </a:solidFill>
                <a:latin typeface="+mj-lt"/>
              </a:rPr>
              <a:t>THẢO LUẬN </a:t>
            </a:r>
            <a:r>
              <a:rPr lang="en-US" sz="3600" b="1" dirty="0">
                <a:solidFill>
                  <a:srgbClr val="FF0000"/>
                </a:solidFill>
                <a:latin typeface="Times New Roman" panose="02020603050405020304" pitchFamily="18" charset="0"/>
                <a:cs typeface="Times New Roman" panose="02020603050405020304" pitchFamily="18" charset="0"/>
              </a:rPr>
              <a:t>CẶP ĐÔI</a:t>
            </a:r>
          </a:p>
        </p:txBody>
      </p:sp>
      <p:sp>
        <p:nvSpPr>
          <p:cNvPr id="17" name="Rectangle 16"/>
          <p:cNvSpPr/>
          <p:nvPr/>
        </p:nvSpPr>
        <p:spPr>
          <a:xfrm>
            <a:off x="9906003" y="3503513"/>
            <a:ext cx="7695100" cy="6137770"/>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di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kế</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tem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bưu</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di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tem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giống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chụp</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di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3075DF-AD1E-65C0-BB29-0C078F4C2E23}"/>
              </a:ext>
            </a:extLst>
          </p:cNvPr>
          <p:cNvPicPr>
            <a:picLocks noChangeAspect="1"/>
          </p:cNvPicPr>
          <p:nvPr/>
        </p:nvPicPr>
        <p:blipFill>
          <a:blip r:embed="rId7"/>
          <a:stretch>
            <a:fillRect/>
          </a:stretch>
        </p:blipFill>
        <p:spPr>
          <a:xfrm>
            <a:off x="290756" y="209121"/>
            <a:ext cx="1505843" cy="1341236"/>
          </a:xfrm>
          <a:prstGeom prst="rect">
            <a:avLst/>
          </a:prstGeom>
        </p:spPr>
      </p:pic>
      <p:pic>
        <p:nvPicPr>
          <p:cNvPr id="18" name="utomp3.com - Đồng hồ đếm ngược 3 phút gây sốc  3 Minutes">
            <a:hlinkClick r:id="" action="ppaction://media"/>
            <a:extLst>
              <a:ext uri="{FF2B5EF4-FFF2-40B4-BE49-F238E27FC236}">
                <a16:creationId xmlns:a16="http://schemas.microsoft.com/office/drawing/2014/main" id="{169DC9B5-FF9B-4A3C-32FE-E06D64D3C25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10800000" flipH="1" flipV="1">
            <a:off x="12343853" y="188828"/>
            <a:ext cx="2819400" cy="1612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3"/>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912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8"/>
                </p:tgtEl>
              </p:cMediaNode>
            </p:video>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8"/>
                                        </p:tgtEl>
                                      </p:cBhvr>
                                    </p:cmd>
                                  </p:childTnLst>
                                </p:cTn>
                              </p:par>
                            </p:childTnLst>
                          </p:cTn>
                        </p:par>
                      </p:childTnLst>
                    </p:cTn>
                  </p:par>
                </p:childTnLst>
              </p:cTn>
              <p:nextCondLst>
                <p:cond evt="onClick" delay="0">
                  <p:tgtEl>
                    <p:spTgt spid="18"/>
                  </p:tgtEl>
                </p:cond>
              </p:nextCondLst>
            </p:seq>
          </p:childTnLst>
        </p:cTn>
      </p:par>
    </p:tnLst>
    <p:bldLst>
      <p:bldP spid="11"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2303" y="365799"/>
            <a:ext cx="7315200" cy="102874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480859" y="-812359"/>
            <a:ext cx="1982819" cy="307413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595251" y="-722131"/>
            <a:ext cx="2647719" cy="289368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164" y="196059"/>
            <a:ext cx="1508167" cy="1340384"/>
          </a:xfrm>
          <a:prstGeom prst="rect">
            <a:avLst/>
          </a:prstGeom>
        </p:spPr>
      </p:pic>
      <p:sp>
        <p:nvSpPr>
          <p:cNvPr id="11" name="TextBox 11"/>
          <p:cNvSpPr txBox="1"/>
          <p:nvPr/>
        </p:nvSpPr>
        <p:spPr>
          <a:xfrm>
            <a:off x="525479" y="1348571"/>
            <a:ext cx="17221200" cy="2083263"/>
          </a:xfrm>
          <a:prstGeom prst="rect">
            <a:avLst/>
          </a:prstGeom>
        </p:spPr>
        <p:txBody>
          <a:bodyPr wrap="square" lIns="0" tIns="0" rIns="0" bIns="0" rtlCol="0" anchor="t">
            <a:spAutoFit/>
          </a:bodyPr>
          <a:lstStyle/>
          <a:p>
            <a:pPr lvl="0" algn="just">
              <a:lnSpc>
                <a:spcPct val="150000"/>
              </a:lnSpc>
            </a:pPr>
            <a:r>
              <a:rPr lang="vi-VN" sz="4800" b="1" dirty="0">
                <a:latin typeface="Times New Roman" panose="02020603050405020304" pitchFamily="18" charset="0"/>
                <a:cs typeface="Times New Roman" panose="02020603050405020304" pitchFamily="18" charset="0"/>
              </a:rPr>
              <a:t>Tìm hiểu vẻ đẹp di tích trong thiết kế tem thư bưu chính ở Việt Nam</a:t>
            </a:r>
            <a:endParaRPr lang="en-US" sz="4800" b="1" dirty="0">
              <a:latin typeface="Times New Roman" panose="02020603050405020304" pitchFamily="18" charset="0"/>
              <a:cs typeface="Times New Roman" panose="02020603050405020304" pitchFamily="18" charset="0"/>
            </a:endParaRP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16167">
            <a:off x="13592839" y="-453504"/>
            <a:ext cx="1403962" cy="1534385"/>
          </a:xfrm>
          <a:prstGeom prst="rect">
            <a:avLst/>
          </a:prstGeom>
        </p:spPr>
      </p:pic>
      <p:sp>
        <p:nvSpPr>
          <p:cNvPr id="13"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QUAN SÁT</a:t>
            </a:r>
            <a:endParaRPr lang="en-US" sz="4800" b="1" dirty="0">
              <a:solidFill>
                <a:srgbClr val="60699E"/>
              </a:solidFill>
            </a:endParaRPr>
          </a:p>
        </p:txBody>
      </p:sp>
      <p:sp>
        <p:nvSpPr>
          <p:cNvPr id="3" name="Rectangle 2"/>
          <p:cNvSpPr/>
          <p:nvPr/>
        </p:nvSpPr>
        <p:spPr>
          <a:xfrm>
            <a:off x="532303" y="3695700"/>
            <a:ext cx="16984679" cy="6252417"/>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tem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bưu</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hài</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hòa</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chỉnh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chu,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vẹn</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giống</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
            </a:pP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Màu</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sắc</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tem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giống</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chụp</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fr-FR"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014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2303" y="365799"/>
            <a:ext cx="7315200" cy="102874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480859" y="-812359"/>
            <a:ext cx="1982819" cy="307413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595251" y="-722131"/>
            <a:ext cx="2647719" cy="289368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164" y="196059"/>
            <a:ext cx="1508167" cy="1340384"/>
          </a:xfrm>
          <a:prstGeom prst="rect">
            <a:avLst/>
          </a:prstGeom>
        </p:spPr>
      </p:pic>
      <p:sp>
        <p:nvSpPr>
          <p:cNvPr id="11" name="TextBox 11"/>
          <p:cNvSpPr txBox="1"/>
          <p:nvPr/>
        </p:nvSpPr>
        <p:spPr>
          <a:xfrm>
            <a:off x="532303" y="1520694"/>
            <a:ext cx="17221200" cy="926920"/>
          </a:xfrm>
          <a:prstGeom prst="rect">
            <a:avLst/>
          </a:prstGeom>
        </p:spPr>
        <p:txBody>
          <a:bodyPr wrap="square" lIns="0" tIns="0" rIns="0" bIns="0" rtlCol="0" anchor="t">
            <a:spAutoFit/>
          </a:bodyPr>
          <a:lstStyle/>
          <a:p>
            <a:pPr lvl="0" algn="just">
              <a:lnSpc>
                <a:spcPct val="150000"/>
              </a:lnSpc>
            </a:pPr>
            <a:r>
              <a:rPr lang="vi-VN" sz="4500" b="1" dirty="0"/>
              <a:t>Vẻ đẹp di tích trong thiết kế tem thư bưu chính ở Việt Nam</a:t>
            </a:r>
            <a:endParaRPr lang="en-US" sz="4500" b="1" dirty="0"/>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16167">
            <a:off x="13592839" y="-453504"/>
            <a:ext cx="1403962" cy="1534385"/>
          </a:xfrm>
          <a:prstGeom prst="rect">
            <a:avLst/>
          </a:prstGeom>
        </p:spPr>
      </p:pic>
      <p:sp>
        <p:nvSpPr>
          <p:cNvPr id="13"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QUAN SÁT</a:t>
            </a:r>
            <a:endParaRPr lang="en-US" sz="4800" b="1" dirty="0">
              <a:solidFill>
                <a:srgbClr val="60699E"/>
              </a:solidFill>
            </a:endParaRPr>
          </a:p>
        </p:txBody>
      </p:sp>
      <p:pic>
        <p:nvPicPr>
          <p:cNvPr id="15" name="Picture 14" descr="Diagram&#10;&#10;Description automatically generated"/>
          <p:cNvPicPr/>
          <p:nvPr/>
        </p:nvPicPr>
        <p:blipFill>
          <a:blip r:embed="rId12">
            <a:extLst>
              <a:ext uri="{28A0092B-C50C-407E-A947-70E740481C1C}">
                <a14:useLocalDpi xmlns:a14="http://schemas.microsoft.com/office/drawing/2010/main" val="0"/>
              </a:ext>
            </a:extLst>
          </a:blip>
          <a:stretch>
            <a:fillRect/>
          </a:stretch>
        </p:blipFill>
        <p:spPr>
          <a:xfrm>
            <a:off x="4850409" y="3479993"/>
            <a:ext cx="8789391" cy="5002581"/>
          </a:xfrm>
          <a:prstGeom prst="rect">
            <a:avLst/>
          </a:prstGeom>
        </p:spPr>
      </p:pic>
      <p:sp>
        <p:nvSpPr>
          <p:cNvPr id="4" name="TextBox 3"/>
          <p:cNvSpPr txBox="1"/>
          <p:nvPr/>
        </p:nvSpPr>
        <p:spPr>
          <a:xfrm>
            <a:off x="541859" y="6948840"/>
            <a:ext cx="3837910" cy="677108"/>
          </a:xfrm>
          <a:prstGeom prst="rect">
            <a:avLst/>
          </a:prstGeom>
          <a:solidFill>
            <a:schemeClr val="accent1">
              <a:lumMod val="20000"/>
              <a:lumOff val="80000"/>
            </a:schemeClr>
          </a:solidFill>
        </p:spPr>
        <p:txBody>
          <a:bodyPr wrap="none" rtlCol="0">
            <a:spAutoFit/>
          </a:bodyPr>
          <a:lstStyle/>
          <a:p>
            <a:r>
              <a:rPr lang="vi-VN" sz="3800" b="1" dirty="0">
                <a:solidFill>
                  <a:srgbClr val="FF0000"/>
                </a:solidFill>
              </a:rPr>
              <a:t>Hình ảnh di tích</a:t>
            </a:r>
            <a:endParaRPr lang="en-US" sz="3800" b="1" dirty="0">
              <a:solidFill>
                <a:srgbClr val="FF0000"/>
              </a:solidFill>
            </a:endParaRPr>
          </a:p>
        </p:txBody>
      </p:sp>
      <p:sp>
        <p:nvSpPr>
          <p:cNvPr id="5" name="Rectangle 4"/>
          <p:cNvSpPr/>
          <p:nvPr/>
        </p:nvSpPr>
        <p:spPr>
          <a:xfrm>
            <a:off x="685800" y="2637760"/>
            <a:ext cx="13601800" cy="738664"/>
          </a:xfrm>
          <a:prstGeom prst="rect">
            <a:avLst/>
          </a:prstGeom>
        </p:spPr>
        <p:txBody>
          <a:bodyPr wrap="none">
            <a:spAutoFit/>
          </a:bodyPr>
          <a:lstStyle/>
          <a:p>
            <a:pPr marL="571500" indent="-571500" algn="just">
              <a:spcBef>
                <a:spcPts val="300"/>
              </a:spcBef>
              <a:spcAft>
                <a:spcPts val="300"/>
              </a:spcAft>
              <a:buFont typeface="Wingdings" panose="05000000000000000000" pitchFamily="2" charset="2"/>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tem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bưu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
        <p:nvSpPr>
          <p:cNvPr id="16" name="TextBox 15"/>
          <p:cNvSpPr txBox="1"/>
          <p:nvPr/>
        </p:nvSpPr>
        <p:spPr>
          <a:xfrm>
            <a:off x="449023" y="3697011"/>
            <a:ext cx="3343779" cy="1846659"/>
          </a:xfrm>
          <a:prstGeom prst="rect">
            <a:avLst/>
          </a:prstGeom>
          <a:solidFill>
            <a:schemeClr val="accent1">
              <a:lumMod val="20000"/>
              <a:lumOff val="80000"/>
            </a:schemeClr>
          </a:solidFill>
        </p:spPr>
        <p:txBody>
          <a:bodyPr wrap="square" rtlCol="0">
            <a:spAutoFit/>
          </a:bodyPr>
          <a:lstStyle/>
          <a:p>
            <a:pPr algn="ctr">
              <a:lnSpc>
                <a:spcPct val="150000"/>
              </a:lnSpc>
            </a:pPr>
            <a:r>
              <a:rPr lang="vi-VN" sz="3800" b="1" dirty="0">
                <a:solidFill>
                  <a:srgbClr val="FF0000"/>
                </a:solidFill>
              </a:rPr>
              <a:t>Sự kiện phát hành tem</a:t>
            </a:r>
            <a:endParaRPr lang="en-US" sz="3800" b="1" dirty="0">
              <a:solidFill>
                <a:srgbClr val="FF0000"/>
              </a:solidFill>
            </a:endParaRPr>
          </a:p>
        </p:txBody>
      </p:sp>
      <p:sp>
        <p:nvSpPr>
          <p:cNvPr id="17" name="TextBox 16"/>
          <p:cNvSpPr txBox="1"/>
          <p:nvPr/>
        </p:nvSpPr>
        <p:spPr>
          <a:xfrm>
            <a:off x="439498" y="8624476"/>
            <a:ext cx="4732386" cy="677108"/>
          </a:xfrm>
          <a:prstGeom prst="rect">
            <a:avLst/>
          </a:prstGeom>
          <a:solidFill>
            <a:schemeClr val="accent1">
              <a:lumMod val="20000"/>
              <a:lumOff val="80000"/>
            </a:schemeClr>
          </a:solidFill>
        </p:spPr>
        <p:txBody>
          <a:bodyPr wrap="square" rtlCol="0">
            <a:spAutoFit/>
          </a:bodyPr>
          <a:lstStyle/>
          <a:p>
            <a:r>
              <a:rPr lang="vi-VN" sz="3800" b="1" dirty="0">
                <a:solidFill>
                  <a:srgbClr val="FF0000"/>
                </a:solidFill>
              </a:rPr>
              <a:t>Quốc gia phát hành</a:t>
            </a:r>
            <a:endParaRPr lang="en-US" sz="3800" b="1" dirty="0">
              <a:solidFill>
                <a:srgbClr val="FF0000"/>
              </a:solidFill>
            </a:endParaRPr>
          </a:p>
        </p:txBody>
      </p:sp>
      <p:sp>
        <p:nvSpPr>
          <p:cNvPr id="18" name="TextBox 17"/>
          <p:cNvSpPr txBox="1"/>
          <p:nvPr/>
        </p:nvSpPr>
        <p:spPr>
          <a:xfrm>
            <a:off x="13930834" y="6895429"/>
            <a:ext cx="3892412" cy="677108"/>
          </a:xfrm>
          <a:prstGeom prst="rect">
            <a:avLst/>
          </a:prstGeom>
          <a:solidFill>
            <a:schemeClr val="accent1">
              <a:lumMod val="20000"/>
              <a:lumOff val="80000"/>
            </a:schemeClr>
          </a:solidFill>
        </p:spPr>
        <p:txBody>
          <a:bodyPr wrap="none" rtlCol="0">
            <a:spAutoFit/>
          </a:bodyPr>
          <a:lstStyle/>
          <a:p>
            <a:r>
              <a:rPr lang="vi-VN" sz="3800" b="1" dirty="0">
                <a:solidFill>
                  <a:srgbClr val="FF0000"/>
                </a:solidFill>
              </a:rPr>
              <a:t>Tên gọi của tem</a:t>
            </a:r>
            <a:endParaRPr lang="en-US" sz="3800" b="1" dirty="0">
              <a:solidFill>
                <a:srgbClr val="FF0000"/>
              </a:solidFill>
            </a:endParaRPr>
          </a:p>
        </p:txBody>
      </p:sp>
      <p:sp>
        <p:nvSpPr>
          <p:cNvPr id="19" name="TextBox 18"/>
          <p:cNvSpPr txBox="1"/>
          <p:nvPr/>
        </p:nvSpPr>
        <p:spPr>
          <a:xfrm>
            <a:off x="13908231" y="5732935"/>
            <a:ext cx="1968809" cy="677108"/>
          </a:xfrm>
          <a:prstGeom prst="rect">
            <a:avLst/>
          </a:prstGeom>
          <a:solidFill>
            <a:schemeClr val="accent1">
              <a:lumMod val="20000"/>
              <a:lumOff val="80000"/>
            </a:schemeClr>
          </a:solidFill>
        </p:spPr>
        <p:txBody>
          <a:bodyPr wrap="none" rtlCol="0">
            <a:spAutoFit/>
          </a:bodyPr>
          <a:lstStyle/>
          <a:p>
            <a:r>
              <a:rPr lang="vi-VN" sz="3800" b="1" dirty="0">
                <a:solidFill>
                  <a:srgbClr val="FF0000"/>
                </a:solidFill>
              </a:rPr>
              <a:t>Giá tem</a:t>
            </a:r>
            <a:endParaRPr lang="en-US" sz="3800" b="1" dirty="0">
              <a:solidFill>
                <a:srgbClr val="FF0000"/>
              </a:solidFill>
            </a:endParaRPr>
          </a:p>
        </p:txBody>
      </p:sp>
      <p:sp>
        <p:nvSpPr>
          <p:cNvPr id="20" name="TextBox 19"/>
          <p:cNvSpPr txBox="1"/>
          <p:nvPr/>
        </p:nvSpPr>
        <p:spPr>
          <a:xfrm>
            <a:off x="8927796" y="8887260"/>
            <a:ext cx="7461339" cy="969496"/>
          </a:xfrm>
          <a:prstGeom prst="rect">
            <a:avLst/>
          </a:prstGeom>
          <a:solidFill>
            <a:schemeClr val="accent1">
              <a:lumMod val="20000"/>
              <a:lumOff val="80000"/>
            </a:schemeClr>
          </a:solidFill>
        </p:spPr>
        <p:txBody>
          <a:bodyPr wrap="square" rtlCol="0">
            <a:spAutoFit/>
          </a:bodyPr>
          <a:lstStyle/>
          <a:p>
            <a:pPr algn="ctr">
              <a:lnSpc>
                <a:spcPct val="150000"/>
              </a:lnSpc>
            </a:pPr>
            <a:r>
              <a:rPr lang="vi-VN" sz="3800" b="1" dirty="0">
                <a:solidFill>
                  <a:srgbClr val="FF0000"/>
                </a:solidFill>
              </a:rPr>
              <a:t>Chú thích địa danh trong tem </a:t>
            </a:r>
            <a:endParaRPr lang="en-US" sz="3800" b="1" dirty="0">
              <a:solidFill>
                <a:srgbClr val="FF0000"/>
              </a:solidFill>
            </a:endParaRPr>
          </a:p>
        </p:txBody>
      </p:sp>
      <p:cxnSp>
        <p:nvCxnSpPr>
          <p:cNvPr id="7" name="Straight Arrow Connector 6"/>
          <p:cNvCxnSpPr>
            <a:stCxn id="16" idx="3"/>
          </p:cNvCxnSpPr>
          <p:nvPr/>
        </p:nvCxnSpPr>
        <p:spPr>
          <a:xfrm flipV="1">
            <a:off x="3792802" y="4067827"/>
            <a:ext cx="1451224" cy="55251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4" idx="3"/>
          </p:cNvCxnSpPr>
          <p:nvPr/>
        </p:nvCxnSpPr>
        <p:spPr>
          <a:xfrm flipV="1">
            <a:off x="4379769" y="6088840"/>
            <a:ext cx="1473344" cy="119855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p:cNvCxnSpPr>
            <a:cxnSpLocks/>
            <a:stCxn id="17" idx="3"/>
          </p:cNvCxnSpPr>
          <p:nvPr/>
        </p:nvCxnSpPr>
        <p:spPr>
          <a:xfrm flipV="1">
            <a:off x="5171884" y="7925222"/>
            <a:ext cx="1104255" cy="103780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cxnSpLocks/>
            <a:stCxn id="20" idx="0"/>
          </p:cNvCxnSpPr>
          <p:nvPr/>
        </p:nvCxnSpPr>
        <p:spPr>
          <a:xfrm flipH="1" flipV="1">
            <a:off x="9601200" y="8071052"/>
            <a:ext cx="3057266" cy="81620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p:cNvCxnSpPr>
            <a:cxnSpLocks/>
            <a:stCxn id="19" idx="1"/>
          </p:cNvCxnSpPr>
          <p:nvPr/>
        </p:nvCxnSpPr>
        <p:spPr>
          <a:xfrm flipH="1">
            <a:off x="12301566" y="5879687"/>
            <a:ext cx="1606665" cy="128816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p:cNvCxnSpPr>
            <a:stCxn id="18" idx="1"/>
          </p:cNvCxnSpPr>
          <p:nvPr/>
        </p:nvCxnSpPr>
        <p:spPr>
          <a:xfrm flipH="1">
            <a:off x="12913841" y="7233983"/>
            <a:ext cx="1016993" cy="654025"/>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714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par>
                                <p:cTn id="33" presetID="53" presetClass="entr" presetSubtype="16"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p:cTn id="66" dur="500" fill="hold"/>
                                        <p:tgtEl>
                                          <p:spTgt spid="37"/>
                                        </p:tgtEl>
                                        <p:attrNameLst>
                                          <p:attrName>ppt_w</p:attrName>
                                        </p:attrNameLst>
                                      </p:cBhvr>
                                      <p:tavLst>
                                        <p:tav tm="0">
                                          <p:val>
                                            <p:fltVal val="0"/>
                                          </p:val>
                                        </p:tav>
                                        <p:tav tm="100000">
                                          <p:val>
                                            <p:strVal val="#ppt_w"/>
                                          </p:val>
                                        </p:tav>
                                      </p:tavLst>
                                    </p:anim>
                                    <p:anim calcmode="lin" valueType="num">
                                      <p:cBhvr>
                                        <p:cTn id="67" dur="500" fill="hold"/>
                                        <p:tgtEl>
                                          <p:spTgt spid="37"/>
                                        </p:tgtEl>
                                        <p:attrNameLst>
                                          <p:attrName>ppt_h</p:attrName>
                                        </p:attrNameLst>
                                      </p:cBhvr>
                                      <p:tavLst>
                                        <p:tav tm="0">
                                          <p:val>
                                            <p:fltVal val="0"/>
                                          </p:val>
                                        </p:tav>
                                        <p:tav tm="100000">
                                          <p:val>
                                            <p:strVal val="#ppt_h"/>
                                          </p:val>
                                        </p:tav>
                                      </p:tavLst>
                                    </p:anim>
                                    <p:animEffect transition="in" filter="fade">
                                      <p:cBhvr>
                                        <p:cTn id="68" dur="500"/>
                                        <p:tgtEl>
                                          <p:spTgt spid="3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p:cTn id="78" dur="500" fill="hold"/>
                                        <p:tgtEl>
                                          <p:spTgt spid="28"/>
                                        </p:tgtEl>
                                        <p:attrNameLst>
                                          <p:attrName>ppt_w</p:attrName>
                                        </p:attrNameLst>
                                      </p:cBhvr>
                                      <p:tavLst>
                                        <p:tav tm="0">
                                          <p:val>
                                            <p:fltVal val="0"/>
                                          </p:val>
                                        </p:tav>
                                        <p:tav tm="100000">
                                          <p:val>
                                            <p:strVal val="#ppt_w"/>
                                          </p:val>
                                        </p:tav>
                                      </p:tavLst>
                                    </p:anim>
                                    <p:anim calcmode="lin" valueType="num">
                                      <p:cBhvr>
                                        <p:cTn id="79" dur="500" fill="hold"/>
                                        <p:tgtEl>
                                          <p:spTgt spid="28"/>
                                        </p:tgtEl>
                                        <p:attrNameLst>
                                          <p:attrName>ppt_h</p:attrName>
                                        </p:attrNameLst>
                                      </p:cBhvr>
                                      <p:tavLst>
                                        <p:tav tm="0">
                                          <p:val>
                                            <p:fltVal val="0"/>
                                          </p:val>
                                        </p:tav>
                                        <p:tav tm="100000">
                                          <p:val>
                                            <p:strVal val="#ppt_h"/>
                                          </p:val>
                                        </p:tav>
                                      </p:tavLst>
                                    </p:anim>
                                    <p:animEffect transition="in" filter="fade">
                                      <p:cBhvr>
                                        <p:cTn id="80" dur="500"/>
                                        <p:tgtEl>
                                          <p:spTgt spid="28"/>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500" fill="hold"/>
                                        <p:tgtEl>
                                          <p:spTgt spid="20"/>
                                        </p:tgtEl>
                                        <p:attrNameLst>
                                          <p:attrName>ppt_w</p:attrName>
                                        </p:attrNameLst>
                                      </p:cBhvr>
                                      <p:tavLst>
                                        <p:tav tm="0">
                                          <p:val>
                                            <p:fltVal val="0"/>
                                          </p:val>
                                        </p:tav>
                                        <p:tav tm="100000">
                                          <p:val>
                                            <p:strVal val="#ppt_w"/>
                                          </p:val>
                                        </p:tav>
                                      </p:tavLst>
                                    </p:anim>
                                    <p:anim calcmode="lin" valueType="num">
                                      <p:cBhvr>
                                        <p:cTn id="84" dur="500" fill="hold"/>
                                        <p:tgtEl>
                                          <p:spTgt spid="20"/>
                                        </p:tgtEl>
                                        <p:attrNameLst>
                                          <p:attrName>ppt_h</p:attrName>
                                        </p:attrNameLst>
                                      </p:cBhvr>
                                      <p:tavLst>
                                        <p:tav tm="0">
                                          <p:val>
                                            <p:fltVal val="0"/>
                                          </p:val>
                                        </p:tav>
                                        <p:tav tm="100000">
                                          <p:val>
                                            <p:strVal val="#ppt_h"/>
                                          </p:val>
                                        </p:tav>
                                      </p:tavLst>
                                    </p:anim>
                                    <p:animEffect transition="in" filter="fade">
                                      <p:cBhvr>
                                        <p:cTn id="8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6" grpId="0" animBg="1"/>
      <p:bldP spid="17"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2303" y="365799"/>
            <a:ext cx="7315200" cy="102874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480859" y="-812359"/>
            <a:ext cx="1982819" cy="307413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595251" y="-722131"/>
            <a:ext cx="2647719" cy="289368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164" y="196059"/>
            <a:ext cx="1508167" cy="1340384"/>
          </a:xfrm>
          <a:prstGeom prst="rect">
            <a:avLst/>
          </a:prstGeom>
        </p:spPr>
      </p:pic>
      <p:sp>
        <p:nvSpPr>
          <p:cNvPr id="11" name="TextBox 11"/>
          <p:cNvSpPr txBox="1"/>
          <p:nvPr/>
        </p:nvSpPr>
        <p:spPr>
          <a:xfrm>
            <a:off x="532303" y="1520694"/>
            <a:ext cx="17221200" cy="926920"/>
          </a:xfrm>
          <a:prstGeom prst="rect">
            <a:avLst/>
          </a:prstGeom>
        </p:spPr>
        <p:txBody>
          <a:bodyPr wrap="square" lIns="0" tIns="0" rIns="0" bIns="0" rtlCol="0" anchor="t">
            <a:spAutoFit/>
          </a:bodyPr>
          <a:lstStyle/>
          <a:p>
            <a:pPr lvl="0" algn="just">
              <a:lnSpc>
                <a:spcPct val="150000"/>
              </a:lnSpc>
            </a:pPr>
            <a:r>
              <a:rPr lang="vi-VN" sz="4500" b="1" dirty="0"/>
              <a:t>Vẻ đẹp di tích trong thiết kế tem thư bưu chính ở Việt Nam</a:t>
            </a:r>
            <a:endParaRPr lang="en-US" sz="4500" b="1" dirty="0"/>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16167">
            <a:off x="13592839" y="-453504"/>
            <a:ext cx="1403962" cy="1534385"/>
          </a:xfrm>
          <a:prstGeom prst="rect">
            <a:avLst/>
          </a:prstGeom>
        </p:spPr>
      </p:pic>
      <p:sp>
        <p:nvSpPr>
          <p:cNvPr id="13"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QUAN SÁT</a:t>
            </a:r>
            <a:endParaRPr lang="en-US" sz="4800" b="1" dirty="0">
              <a:solidFill>
                <a:srgbClr val="60699E"/>
              </a:solidFill>
            </a:endParaRPr>
          </a:p>
        </p:txBody>
      </p:sp>
      <p:pic>
        <p:nvPicPr>
          <p:cNvPr id="23" name="Picture 22" descr="A picture containing text, farm machine&#10;&#10;Description automatically generated"/>
          <p:cNvPicPr/>
          <p:nvPr/>
        </p:nvPicPr>
        <p:blipFill>
          <a:blip r:embed="rId12" cstate="print">
            <a:extLst>
              <a:ext uri="{28A0092B-C50C-407E-A947-70E740481C1C}">
                <a14:useLocalDpi xmlns:a14="http://schemas.microsoft.com/office/drawing/2010/main" val="0"/>
              </a:ext>
            </a:extLst>
          </a:blip>
          <a:stretch>
            <a:fillRect/>
          </a:stretch>
        </p:blipFill>
        <p:spPr>
          <a:xfrm>
            <a:off x="685800" y="2447614"/>
            <a:ext cx="8156717" cy="6124886"/>
          </a:xfrm>
          <a:prstGeom prst="rect">
            <a:avLst/>
          </a:prstGeom>
        </p:spPr>
      </p:pic>
      <p:pic>
        <p:nvPicPr>
          <p:cNvPr id="25" name="Picture 24" descr="A picture containing diagram&#10;&#10;Description automatically generated"/>
          <p:cNvPicPr/>
          <p:nvPr/>
        </p:nvPicPr>
        <p:blipFill>
          <a:blip r:embed="rId13">
            <a:extLst>
              <a:ext uri="{28A0092B-C50C-407E-A947-70E740481C1C}">
                <a14:useLocalDpi xmlns:a14="http://schemas.microsoft.com/office/drawing/2010/main" val="0"/>
              </a:ext>
            </a:extLst>
          </a:blip>
          <a:stretch>
            <a:fillRect/>
          </a:stretch>
        </p:blipFill>
        <p:spPr>
          <a:xfrm>
            <a:off x="8996013" y="2573766"/>
            <a:ext cx="8757489" cy="6990923"/>
          </a:xfrm>
          <a:prstGeom prst="rect">
            <a:avLst/>
          </a:prstGeom>
        </p:spPr>
      </p:pic>
      <p:pic>
        <p:nvPicPr>
          <p:cNvPr id="27"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2903" y="4434115"/>
            <a:ext cx="750729" cy="667211"/>
          </a:xfrm>
          <a:prstGeom prst="rect">
            <a:avLst/>
          </a:prstGeom>
        </p:spPr>
      </p:pic>
    </p:spTree>
    <p:extLst>
      <p:ext uri="{BB962C8B-B14F-4D97-AF65-F5344CB8AC3E}">
        <p14:creationId xmlns:p14="http://schemas.microsoft.com/office/powerpoint/2010/main" val="1270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strVal val="#ppt_w+.3"/>
                                          </p:val>
                                        </p:tav>
                                        <p:tav tm="100000">
                                          <p:val>
                                            <p:strVal val="#ppt_w"/>
                                          </p:val>
                                        </p:tav>
                                      </p:tavLst>
                                    </p:anim>
                                    <p:anim calcmode="lin" valueType="num">
                                      <p:cBhvr>
                                        <p:cTn id="15" dur="1000" fill="hold"/>
                                        <p:tgtEl>
                                          <p:spTgt spid="25"/>
                                        </p:tgtEl>
                                        <p:attrNameLst>
                                          <p:attrName>ppt_h</p:attrName>
                                        </p:attrNameLst>
                                      </p:cBhvr>
                                      <p:tavLst>
                                        <p:tav tm="0">
                                          <p:val>
                                            <p:strVal val="#ppt_h"/>
                                          </p:val>
                                        </p:tav>
                                        <p:tav tm="100000">
                                          <p:val>
                                            <p:strVal val="#ppt_h"/>
                                          </p:val>
                                        </p:tav>
                                      </p:tavLst>
                                    </p:anim>
                                    <p:animEffect transition="in" filter="fade">
                                      <p:cBhvr>
                                        <p:cTn id="16" dur="1000"/>
                                        <p:tgtEl>
                                          <p:spTgt spid="25"/>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strVal val="#ppt_w+.3"/>
                                          </p:val>
                                        </p:tav>
                                        <p:tav tm="100000">
                                          <p:val>
                                            <p:strVal val="#ppt_w"/>
                                          </p:val>
                                        </p:tav>
                                      </p:tavLst>
                                    </p:anim>
                                    <p:anim calcmode="lin" valueType="num">
                                      <p:cBhvr>
                                        <p:cTn id="20" dur="1000" fill="hold"/>
                                        <p:tgtEl>
                                          <p:spTgt spid="27"/>
                                        </p:tgtEl>
                                        <p:attrNameLst>
                                          <p:attrName>ppt_h</p:attrName>
                                        </p:attrNameLst>
                                      </p:cBhvr>
                                      <p:tavLst>
                                        <p:tav tm="0">
                                          <p:val>
                                            <p:strVal val="#ppt_h"/>
                                          </p:val>
                                        </p:tav>
                                        <p:tav tm="100000">
                                          <p:val>
                                            <p:strVal val="#ppt_h"/>
                                          </p:val>
                                        </p:tav>
                                      </p:tavLst>
                                    </p:anim>
                                    <p:animEffect transition="in" filter="fade">
                                      <p:cBhvr>
                                        <p:cTn id="2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2303" y="365799"/>
            <a:ext cx="7315200" cy="102874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480859" y="-812359"/>
            <a:ext cx="1982819" cy="307413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595251" y="-722131"/>
            <a:ext cx="2647719" cy="289368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164" y="196059"/>
            <a:ext cx="1508167" cy="1340384"/>
          </a:xfrm>
          <a:prstGeom prst="rect">
            <a:avLst/>
          </a:prstGeom>
        </p:spPr>
      </p:pic>
      <p:sp>
        <p:nvSpPr>
          <p:cNvPr id="11" name="TextBox 11"/>
          <p:cNvSpPr txBox="1"/>
          <p:nvPr/>
        </p:nvSpPr>
        <p:spPr>
          <a:xfrm>
            <a:off x="532303" y="1520694"/>
            <a:ext cx="17221200" cy="926920"/>
          </a:xfrm>
          <a:prstGeom prst="rect">
            <a:avLst/>
          </a:prstGeom>
        </p:spPr>
        <p:txBody>
          <a:bodyPr wrap="square" lIns="0" tIns="0" rIns="0" bIns="0" rtlCol="0" anchor="t">
            <a:spAutoFit/>
          </a:bodyPr>
          <a:lstStyle/>
          <a:p>
            <a:pPr lvl="0" algn="just">
              <a:lnSpc>
                <a:spcPct val="150000"/>
              </a:lnSpc>
            </a:pPr>
            <a:r>
              <a:rPr lang="vi-VN" sz="4500" b="1" dirty="0"/>
              <a:t>Vẻ đẹp di tích trong thiết kế tem thư bưu chính ở Việt Nam</a:t>
            </a:r>
            <a:endParaRPr lang="en-US" sz="4500" b="1" dirty="0"/>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16167">
            <a:off x="13592839" y="-453504"/>
            <a:ext cx="1403962" cy="1534385"/>
          </a:xfrm>
          <a:prstGeom prst="rect">
            <a:avLst/>
          </a:prstGeom>
        </p:spPr>
      </p:pic>
      <p:sp>
        <p:nvSpPr>
          <p:cNvPr id="13"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QUAN SÁT</a:t>
            </a:r>
            <a:endParaRPr lang="en-US" sz="4800" b="1" dirty="0">
              <a:solidFill>
                <a:srgbClr val="60699E"/>
              </a:solidFill>
            </a:endParaRPr>
          </a:p>
        </p:txBody>
      </p:sp>
      <p:sp>
        <p:nvSpPr>
          <p:cNvPr id="3" name="Rectangle 2"/>
          <p:cNvSpPr/>
          <p:nvPr/>
        </p:nvSpPr>
        <p:spPr>
          <a:xfrm>
            <a:off x="1842410" y="2490190"/>
            <a:ext cx="15835989" cy="2862322"/>
          </a:xfrm>
          <a:prstGeom prst="rect">
            <a:avLst/>
          </a:prstGeom>
        </p:spPr>
        <p:txBody>
          <a:bodyPr wrap="square">
            <a:spAutoFit/>
          </a:bodyPr>
          <a:lstStyle/>
          <a:p>
            <a:pPr algn="just">
              <a:lnSpc>
                <a:spcPct val="150000"/>
              </a:lnSpc>
              <a:spcBef>
                <a:spcPts val="300"/>
              </a:spcBef>
              <a:spcAft>
                <a:spcPts val="300"/>
              </a:spcAft>
            </a:pP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Ở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Việt</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tem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thư</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họa</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sĩ</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Nguyễn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bộ</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tem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bưu</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tiên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kế</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in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1946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dịp</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kỉ</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niệm</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mạng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tháng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Tám</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Quốc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khánh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2/9.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5" name="Picture 6"/>
          <p:cNvPicPr>
            <a:picLocks noChangeAspect="1"/>
          </p:cNvPicPr>
          <p:nvPr/>
        </p:nvPicPr>
        <p:blipFill>
          <a:blip r:embed="rId12"/>
          <a:srcRect/>
          <a:stretch>
            <a:fillRect/>
          </a:stretch>
        </p:blipFill>
        <p:spPr>
          <a:xfrm>
            <a:off x="139164" y="4446471"/>
            <a:ext cx="2756436" cy="5808116"/>
          </a:xfrm>
          <a:prstGeom prst="rect">
            <a:avLst/>
          </a:prstGeom>
        </p:spPr>
      </p:pic>
      <p:pic>
        <p:nvPicPr>
          <p:cNvPr id="4" name="Picture 3"/>
          <p:cNvPicPr>
            <a:picLocks noChangeAspect="1"/>
          </p:cNvPicPr>
          <p:nvPr/>
        </p:nvPicPr>
        <p:blipFill rotWithShape="1">
          <a:blip r:embed="rId13">
            <a:extLst>
              <a:ext uri="{28A0092B-C50C-407E-A947-70E740481C1C}">
                <a14:useLocalDpi xmlns:a14="http://schemas.microsoft.com/office/drawing/2010/main" val="0"/>
              </a:ext>
            </a:extLst>
          </a:blip>
          <a:srcRect l="16702" r="15297" b="50279"/>
          <a:stretch/>
        </p:blipFill>
        <p:spPr>
          <a:xfrm>
            <a:off x="2667000" y="5181417"/>
            <a:ext cx="6324600" cy="4350061"/>
          </a:xfrm>
          <a:prstGeom prst="rect">
            <a:avLst/>
          </a:prstGeom>
        </p:spPr>
      </p:pic>
      <p:pic>
        <p:nvPicPr>
          <p:cNvPr id="17" name="Picture 16"/>
          <p:cNvPicPr>
            <a:picLocks noChangeAspect="1"/>
          </p:cNvPicPr>
          <p:nvPr/>
        </p:nvPicPr>
        <p:blipFill rotWithShape="1">
          <a:blip r:embed="rId13">
            <a:extLst>
              <a:ext uri="{28A0092B-C50C-407E-A947-70E740481C1C}">
                <a14:useLocalDpi xmlns:a14="http://schemas.microsoft.com/office/drawing/2010/main" val="0"/>
              </a:ext>
            </a:extLst>
          </a:blip>
          <a:srcRect l="-1753" t="49158" r="-749" b="-806"/>
          <a:stretch/>
        </p:blipFill>
        <p:spPr>
          <a:xfrm>
            <a:off x="8400462" y="5181417"/>
            <a:ext cx="9169617" cy="4350061"/>
          </a:xfrm>
          <a:prstGeom prst="rect">
            <a:avLst/>
          </a:prstGeom>
        </p:spPr>
      </p:pic>
    </p:spTree>
    <p:extLst>
      <p:ext uri="{BB962C8B-B14F-4D97-AF65-F5344CB8AC3E}">
        <p14:creationId xmlns:p14="http://schemas.microsoft.com/office/powerpoint/2010/main" val="41295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8142520" y="-441640"/>
            <a:ext cx="1982819" cy="307413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876485" y="-1376159"/>
            <a:ext cx="2647719" cy="2893682"/>
          </a:xfrm>
          <a:prstGeom prst="rect">
            <a:avLst/>
          </a:prstGeom>
        </p:spPr>
      </p:pic>
      <p:sp>
        <p:nvSpPr>
          <p:cNvPr id="11" name="TextBox 11"/>
          <p:cNvSpPr txBox="1"/>
          <p:nvPr/>
        </p:nvSpPr>
        <p:spPr>
          <a:xfrm>
            <a:off x="1081087" y="168508"/>
            <a:ext cx="17221200" cy="926920"/>
          </a:xfrm>
          <a:prstGeom prst="rect">
            <a:avLst/>
          </a:prstGeom>
        </p:spPr>
        <p:txBody>
          <a:bodyPr wrap="square" lIns="0" tIns="0" rIns="0" bIns="0" rtlCol="0" anchor="t">
            <a:spAutoFit/>
          </a:bodyPr>
          <a:lstStyle/>
          <a:p>
            <a:pPr lvl="0" algn="just">
              <a:lnSpc>
                <a:spcPct val="150000"/>
              </a:lnSpc>
            </a:pPr>
            <a:r>
              <a:rPr lang="vi-VN" sz="4500" b="1" dirty="0"/>
              <a:t>Một số tem bưu chính thể hiện vẻ đẹp di tích trên thế giới</a:t>
            </a:r>
            <a:endParaRPr lang="en-US" sz="4500" b="1" dirty="0"/>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6167">
            <a:off x="18976646" y="948926"/>
            <a:ext cx="1403962" cy="1534385"/>
          </a:xfrm>
          <a:prstGeom prst="rect">
            <a:avLst/>
          </a:prstGeom>
        </p:spPr>
      </p:pic>
      <p:pic>
        <p:nvPicPr>
          <p:cNvPr id="14" name="Picture 13" descr="Diagram&#10;&#10;Description automatically generated"/>
          <p:cNvPicPr/>
          <p:nvPr/>
        </p:nvPicPr>
        <p:blipFill>
          <a:blip r:embed="rId8">
            <a:extLst>
              <a:ext uri="{28A0092B-C50C-407E-A947-70E740481C1C}">
                <a14:useLocalDpi xmlns:a14="http://schemas.microsoft.com/office/drawing/2010/main" val="0"/>
              </a:ext>
            </a:extLst>
          </a:blip>
          <a:stretch>
            <a:fillRect/>
          </a:stretch>
        </p:blipFill>
        <p:spPr>
          <a:xfrm>
            <a:off x="2209800" y="3162300"/>
            <a:ext cx="14249400" cy="6172200"/>
          </a:xfrm>
          <a:prstGeom prst="rect">
            <a:avLst/>
          </a:prstGeom>
        </p:spPr>
      </p:pic>
      <p:sp>
        <p:nvSpPr>
          <p:cNvPr id="18" name="Rectangle 17"/>
          <p:cNvSpPr/>
          <p:nvPr/>
        </p:nvSpPr>
        <p:spPr>
          <a:xfrm>
            <a:off x="532303" y="1095428"/>
            <a:ext cx="17197388" cy="2252540"/>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hình</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tích trong tem bưu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thể hiện di tích trong tem thư như thế nào?</a:t>
            </a:r>
          </a:p>
        </p:txBody>
      </p:sp>
    </p:spTree>
    <p:extLst>
      <p:ext uri="{BB962C8B-B14F-4D97-AF65-F5344CB8AC3E}">
        <p14:creationId xmlns:p14="http://schemas.microsoft.com/office/powerpoint/2010/main" val="101292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18"/>
                                        </p:tgtEl>
                                      </p:cBhvr>
                                    </p:animEffect>
                                  </p:childTnLst>
                                </p:cTn>
                              </p:par>
                              <p:par>
                                <p:cTn id="18" presetID="25"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8452659" y="181392"/>
            <a:ext cx="1982819" cy="307413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907645" y="-722132"/>
            <a:ext cx="2647719" cy="2893682"/>
          </a:xfrm>
          <a:prstGeom prst="rect">
            <a:avLst/>
          </a:prstGeom>
        </p:spPr>
      </p:pic>
      <p:sp>
        <p:nvSpPr>
          <p:cNvPr id="11" name="TextBox 11"/>
          <p:cNvSpPr txBox="1"/>
          <p:nvPr/>
        </p:nvSpPr>
        <p:spPr>
          <a:xfrm>
            <a:off x="993185" y="366523"/>
            <a:ext cx="16762903" cy="926920"/>
          </a:xfrm>
          <a:prstGeom prst="rect">
            <a:avLst/>
          </a:prstGeom>
        </p:spPr>
        <p:txBody>
          <a:bodyPr wrap="square" lIns="0" tIns="0" rIns="0" bIns="0" rtlCol="0" anchor="t">
            <a:spAutoFit/>
          </a:bodyPr>
          <a:lstStyle/>
          <a:p>
            <a:pPr lvl="0" algn="just">
              <a:lnSpc>
                <a:spcPct val="150000"/>
              </a:lnSpc>
            </a:pPr>
            <a:r>
              <a:rPr lang="vi-VN" sz="4500" b="1" dirty="0"/>
              <a:t>Một số tem bưu chính thể hiện vẻ đẹp di tích trên thế giới</a:t>
            </a:r>
            <a:endParaRPr lang="en-US" sz="4500" b="1" dirty="0"/>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6167">
            <a:off x="18844425" y="-73478"/>
            <a:ext cx="1403962" cy="1534385"/>
          </a:xfrm>
          <a:prstGeom prst="rect">
            <a:avLst/>
          </a:prstGeom>
        </p:spPr>
      </p:pic>
      <p:pic>
        <p:nvPicPr>
          <p:cNvPr id="14" name="Picture 13" descr="Diagram&#10;&#10;Description automatically generated"/>
          <p:cNvPicPr/>
          <p:nvPr/>
        </p:nvPicPr>
        <p:blipFill rotWithShape="1">
          <a:blip r:embed="rId8">
            <a:extLst>
              <a:ext uri="{28A0092B-C50C-407E-A947-70E740481C1C}">
                <a14:useLocalDpi xmlns:a14="http://schemas.microsoft.com/office/drawing/2010/main" val="0"/>
              </a:ext>
            </a:extLst>
          </a:blip>
          <a:srcRect r="46595"/>
          <a:stretch/>
        </p:blipFill>
        <p:spPr>
          <a:xfrm>
            <a:off x="532302" y="1409700"/>
            <a:ext cx="7011497" cy="8047317"/>
          </a:xfrm>
          <a:prstGeom prst="rect">
            <a:avLst/>
          </a:prstGeom>
        </p:spPr>
      </p:pic>
      <p:pic>
        <p:nvPicPr>
          <p:cNvPr id="15" name="Picture 2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173200" y="7639905"/>
            <a:ext cx="4114800" cy="2628330"/>
          </a:xfrm>
          <a:prstGeom prst="rect">
            <a:avLst/>
          </a:prstGeom>
        </p:spPr>
      </p:pic>
      <p:sp>
        <p:nvSpPr>
          <p:cNvPr id="3" name="Rectangle 2"/>
          <p:cNvSpPr/>
          <p:nvPr/>
        </p:nvSpPr>
        <p:spPr>
          <a:xfrm>
            <a:off x="7219794" y="1325925"/>
            <a:ext cx="10626038" cy="5866478"/>
          </a:xfrm>
          <a:prstGeom prst="rect">
            <a:avLst/>
          </a:prstGeom>
        </p:spPr>
        <p:txBody>
          <a:bodyPr wrap="square">
            <a:spAutoFit/>
          </a:bodyPr>
          <a:lstStyle/>
          <a:p>
            <a:pPr lvl="1" algn="just">
              <a:lnSpc>
                <a:spcPct val="150000"/>
              </a:lnSpc>
              <a:spcBef>
                <a:spcPts val="300"/>
              </a:spcBef>
              <a:spcAft>
                <a:spcPts val="300"/>
              </a:spcAft>
            </a:pP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-Tem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bưu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in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1977 ở Cuba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ngọn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hải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đăng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Alexandria,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bảy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minh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cổ</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1" algn="just">
              <a:lnSpc>
                <a:spcPct val="150000"/>
              </a:lnSpc>
              <a:spcBef>
                <a:spcPts val="300"/>
              </a:spcBef>
              <a:spcAft>
                <a:spcPts val="300"/>
              </a:spcAft>
            </a:pP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ngọn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hải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đăng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chiếc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tem,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khung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oval</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842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478780" y="-1584407"/>
            <a:ext cx="1982819" cy="307413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23985" y="-1161729"/>
            <a:ext cx="2647719" cy="2893682"/>
          </a:xfrm>
          <a:prstGeom prst="rect">
            <a:avLst/>
          </a:prstGeom>
        </p:spPr>
      </p:pic>
      <p:sp>
        <p:nvSpPr>
          <p:cNvPr id="11" name="TextBox 11"/>
          <p:cNvSpPr txBox="1"/>
          <p:nvPr/>
        </p:nvSpPr>
        <p:spPr>
          <a:xfrm>
            <a:off x="1143000" y="590200"/>
            <a:ext cx="16915303" cy="926920"/>
          </a:xfrm>
          <a:prstGeom prst="rect">
            <a:avLst/>
          </a:prstGeom>
        </p:spPr>
        <p:txBody>
          <a:bodyPr wrap="square" lIns="0" tIns="0" rIns="0" bIns="0" rtlCol="0" anchor="t">
            <a:spAutoFit/>
          </a:bodyPr>
          <a:lstStyle/>
          <a:p>
            <a:pPr lvl="0" algn="just">
              <a:lnSpc>
                <a:spcPct val="150000"/>
              </a:lnSpc>
            </a:pPr>
            <a:r>
              <a:rPr lang="vi-VN" sz="4500" b="1" dirty="0"/>
              <a:t>Một số tem bưu chính thể hiện vẻ đẹp di tích trên thế giới</a:t>
            </a:r>
            <a:endParaRPr lang="en-US" sz="4500" b="1" dirty="0"/>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6167">
            <a:off x="17484538" y="-919574"/>
            <a:ext cx="1403962" cy="1534385"/>
          </a:xfrm>
          <a:prstGeom prst="rect">
            <a:avLst/>
          </a:prstGeom>
        </p:spPr>
      </p:pic>
      <p:pic>
        <p:nvPicPr>
          <p:cNvPr id="14" name="Picture 13" descr="Diagram&#10;&#10;Description automatically generated"/>
          <p:cNvPicPr/>
          <p:nvPr/>
        </p:nvPicPr>
        <p:blipFill rotWithShape="1">
          <a:blip r:embed="rId8">
            <a:extLst>
              <a:ext uri="{28A0092B-C50C-407E-A947-70E740481C1C}">
                <a14:useLocalDpi xmlns:a14="http://schemas.microsoft.com/office/drawing/2010/main" val="0"/>
              </a:ext>
            </a:extLst>
          </a:blip>
          <a:srcRect l="52448" t="649" r="-545" b="-649"/>
          <a:stretch/>
        </p:blipFill>
        <p:spPr>
          <a:xfrm>
            <a:off x="685800" y="1517120"/>
            <a:ext cx="9372600" cy="8751115"/>
          </a:xfrm>
          <a:prstGeom prst="rect">
            <a:avLst/>
          </a:prstGeom>
        </p:spPr>
      </p:pic>
      <p:pic>
        <p:nvPicPr>
          <p:cNvPr id="15" name="Picture 2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173200" y="7639905"/>
            <a:ext cx="4114800" cy="2628330"/>
          </a:xfrm>
          <a:prstGeom prst="rect">
            <a:avLst/>
          </a:prstGeom>
        </p:spPr>
      </p:pic>
      <p:sp>
        <p:nvSpPr>
          <p:cNvPr id="3" name="Rectangle 2"/>
          <p:cNvSpPr/>
          <p:nvPr/>
        </p:nvSpPr>
        <p:spPr>
          <a:xfrm>
            <a:off x="10058400" y="2019300"/>
            <a:ext cx="7848600" cy="4896982"/>
          </a:xfrm>
          <a:prstGeom prst="rect">
            <a:avLst/>
          </a:prstGeom>
        </p:spPr>
        <p:txBody>
          <a:bodyPr wrap="square">
            <a:spAutoFit/>
          </a:bodyPr>
          <a:lstStyle/>
          <a:p>
            <a:pPr algn="just">
              <a:lnSpc>
                <a:spcPct val="150000"/>
              </a:lnSpc>
              <a:spcBef>
                <a:spcPts val="300"/>
              </a:spcBef>
              <a:spcAft>
                <a:spcPts val="300"/>
              </a:spcAft>
            </a:pPr>
            <a:r>
              <a:rPr lang="en-US" sz="4200" dirty="0">
                <a:solidFill>
                  <a:srgbClr val="000000"/>
                </a:solidFill>
                <a:ea typeface="Calibri" panose="020F0502020204030204" pitchFamily="34" charset="0"/>
                <a:cs typeface="Arial" panose="020B0604020202020204" pitchFamily="34" charset="0"/>
              </a:rPr>
              <a:t>-</a:t>
            </a:r>
            <a:r>
              <a:rPr lang="vi-VN" sz="4200" dirty="0">
                <a:solidFill>
                  <a:srgbClr val="000000"/>
                </a:solidFill>
                <a:ea typeface="Calibri" panose="020F0502020204030204" pitchFamily="34" charset="0"/>
                <a:cs typeface="Arial" panose="020B0604020202020204" pitchFamily="34" charset="0"/>
              </a:rPr>
              <a:t>Tem bưu chính in năm 1984 ở Pakistan thể hiện pháo đài Lahore.</a:t>
            </a:r>
            <a:endParaRPr lang="en-US" sz="4200" dirty="0">
              <a:solidFill>
                <a:srgbClr val="000000"/>
              </a:solidFill>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200" dirty="0">
                <a:solidFill>
                  <a:srgbClr val="000000"/>
                </a:solidFill>
                <a:ea typeface="Calibri" panose="020F0502020204030204" pitchFamily="34" charset="0"/>
                <a:cs typeface="Arial" panose="020B0604020202020204" pitchFamily="34" charset="0"/>
              </a:rPr>
              <a:t> </a:t>
            </a:r>
            <a:r>
              <a:rPr lang="en-US" sz="4200" dirty="0">
                <a:solidFill>
                  <a:srgbClr val="000000"/>
                </a:solidFill>
                <a:ea typeface="Calibri" panose="020F0502020204030204" pitchFamily="34" charset="0"/>
                <a:cs typeface="Arial" panose="020B0604020202020204" pitchFamily="34" charset="0"/>
              </a:rPr>
              <a:t>-</a:t>
            </a:r>
            <a:r>
              <a:rPr lang="vi-VN" sz="4200" dirty="0">
                <a:solidFill>
                  <a:srgbClr val="000000"/>
                </a:solidFill>
                <a:ea typeface="Calibri" panose="020F0502020204030204" pitchFamily="34" charset="0"/>
                <a:cs typeface="Arial" panose="020B0604020202020204" pitchFamily="34" charset="0"/>
              </a:rPr>
              <a:t>Hình ảnh được đặt ở trung tâm chiếc tem.</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8417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8374542" y="-1421959"/>
            <a:ext cx="1982819" cy="307413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595251" y="-722131"/>
            <a:ext cx="2647719" cy="289368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6167">
            <a:off x="14011418" y="-1300318"/>
            <a:ext cx="1403962" cy="1534385"/>
          </a:xfrm>
          <a:prstGeom prst="rect">
            <a:avLst/>
          </a:prstGeom>
        </p:spPr>
      </p:pic>
      <p:sp>
        <p:nvSpPr>
          <p:cNvPr id="4" name="Rectangle 3"/>
          <p:cNvSpPr/>
          <p:nvPr/>
        </p:nvSpPr>
        <p:spPr>
          <a:xfrm>
            <a:off x="1219200" y="216698"/>
            <a:ext cx="15083745" cy="738664"/>
          </a:xfrm>
          <a:prstGeom prst="rect">
            <a:avLst/>
          </a:prstGeom>
        </p:spPr>
        <p:txBody>
          <a:bodyPr wrap="none">
            <a:spAutoFit/>
          </a:bodyPr>
          <a:lstStyle/>
          <a:p>
            <a:pPr marL="571500" indent="-571500" algn="just">
              <a:spcBef>
                <a:spcPts val="300"/>
              </a:spcBef>
              <a:spcAft>
                <a:spcPts val="300"/>
              </a:spcAft>
              <a:buFont typeface="Wingdings" panose="05000000000000000000" pitchFamily="2" charset="2"/>
              <a:buChar char="Ø"/>
            </a:pPr>
            <a:r>
              <a:rPr lang="vi-VN" sz="4200" b="1" dirty="0" err="1">
                <a:latin typeface="Arial" panose="020B0604020202020204" pitchFamily="34" charset="0"/>
                <a:ea typeface="Calibri" panose="020F0502020204030204" pitchFamily="34" charset="0"/>
                <a:cs typeface="Arial" panose="020B0604020202020204" pitchFamily="34" charset="0"/>
              </a:rPr>
              <a:t>Q</a:t>
            </a:r>
            <a:r>
              <a:rPr lang="fr-FR" sz="4200" b="1" dirty="0" err="1">
                <a:latin typeface="Arial" panose="020B0604020202020204" pitchFamily="34" charset="0"/>
                <a:ea typeface="Calibri" panose="020F0502020204030204" pitchFamily="34" charset="0"/>
                <a:cs typeface="Arial" panose="020B0604020202020204" pitchFamily="34" charset="0"/>
              </a:rPr>
              <a:t>uan</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sát</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hình</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ảnh</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được</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thiết</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kế</a:t>
            </a:r>
            <a:r>
              <a:rPr lang="fr-FR" sz="4200" b="1" dirty="0">
                <a:latin typeface="Arial" panose="020B0604020202020204" pitchFamily="34" charset="0"/>
                <a:ea typeface="Calibri" panose="020F0502020204030204" pitchFamily="34" charset="0"/>
                <a:cs typeface="Arial" panose="020B0604020202020204" pitchFamily="34" charset="0"/>
              </a:rPr>
              <a:t> </a:t>
            </a:r>
            <a:r>
              <a:rPr lang="fr-FR" sz="4200" b="1" dirty="0" err="1">
                <a:latin typeface="Arial" panose="020B0604020202020204" pitchFamily="34" charset="0"/>
                <a:ea typeface="Calibri" panose="020F0502020204030204" pitchFamily="34" charset="0"/>
                <a:cs typeface="Arial" panose="020B0604020202020204" pitchFamily="34" charset="0"/>
              </a:rPr>
              <a:t>trên</a:t>
            </a:r>
            <a:r>
              <a:rPr lang="fr-FR" sz="4200" b="1" dirty="0">
                <a:latin typeface="Arial" panose="020B0604020202020204" pitchFamily="34" charset="0"/>
                <a:ea typeface="Calibri" panose="020F0502020204030204" pitchFamily="34" charset="0"/>
                <a:cs typeface="Arial" panose="020B0604020202020204" pitchFamily="34" charset="0"/>
              </a:rPr>
              <a:t> tem </a:t>
            </a:r>
            <a:r>
              <a:rPr lang="fr-FR" sz="4200" b="1" dirty="0" err="1">
                <a:latin typeface="Arial" panose="020B0604020202020204" pitchFamily="34" charset="0"/>
                <a:ea typeface="Calibri" panose="020F0502020204030204" pitchFamily="34" charset="0"/>
                <a:cs typeface="Arial" panose="020B0604020202020204" pitchFamily="34" charset="0"/>
              </a:rPr>
              <a:t>thư</a:t>
            </a:r>
            <a:r>
              <a:rPr lang="fr-FR" sz="4200" b="1" dirty="0">
                <a:latin typeface="Arial" panose="020B0604020202020204" pitchFamily="34" charset="0"/>
                <a:ea typeface="Calibri" panose="020F0502020204030204" pitchFamily="34" charset="0"/>
                <a:cs typeface="Arial" panose="020B0604020202020204" pitchFamily="34" charset="0"/>
              </a:rPr>
              <a:t> SGK tr.18.</a:t>
            </a:r>
            <a:endParaRPr lang="en-US" sz="4200" b="1" dirty="0">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Diagram&#10;&#10;Description automatically generated"/>
          <p:cNvPicPr/>
          <p:nvPr/>
        </p:nvPicPr>
        <p:blipFill>
          <a:blip r:embed="rId8" cstate="print">
            <a:extLst>
              <a:ext uri="{28A0092B-C50C-407E-A947-70E740481C1C}">
                <a14:useLocalDpi xmlns:a14="http://schemas.microsoft.com/office/drawing/2010/main" val="0"/>
              </a:ext>
            </a:extLst>
          </a:blip>
          <a:stretch>
            <a:fillRect/>
          </a:stretch>
        </p:blipFill>
        <p:spPr>
          <a:xfrm>
            <a:off x="381000" y="955362"/>
            <a:ext cx="13106400" cy="9124465"/>
          </a:xfrm>
          <a:prstGeom prst="rect">
            <a:avLst/>
          </a:prstGeom>
        </p:spPr>
      </p:pic>
      <p:sp>
        <p:nvSpPr>
          <p:cNvPr id="5" name="Cloud Callout 4"/>
          <p:cNvSpPr/>
          <p:nvPr/>
        </p:nvSpPr>
        <p:spPr>
          <a:xfrm>
            <a:off x="12433978" y="1771209"/>
            <a:ext cx="5684102" cy="3716826"/>
          </a:xfrm>
          <a:prstGeom prst="cloudCallout">
            <a:avLst>
              <a:gd name="adj1" fmla="val -58129"/>
              <a:gd name="adj2" fmla="val 54923"/>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dirty="0">
                <a:solidFill>
                  <a:schemeClr val="tx1"/>
                </a:solidFill>
              </a:rPr>
              <a:t>Hãy nêu các nội dung được thiết kế trong tem thư. </a:t>
            </a:r>
            <a:endParaRPr lang="en-US" sz="3800" dirty="0">
              <a:solidFill>
                <a:schemeClr val="tx1"/>
              </a:solidFill>
            </a:endParaRPr>
          </a:p>
        </p:txBody>
      </p:sp>
    </p:spTree>
    <p:extLst>
      <p:ext uri="{BB962C8B-B14F-4D97-AF65-F5344CB8AC3E}">
        <p14:creationId xmlns:p14="http://schemas.microsoft.com/office/powerpoint/2010/main" val="363212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800" decel="100000"/>
                                        <p:tgtEl>
                                          <p:spTgt spid="16"/>
                                        </p:tgtEl>
                                      </p:cBhvr>
                                    </p:animEffect>
                                    <p:anim calcmode="lin" valueType="num">
                                      <p:cBhvr>
                                        <p:cTn id="15" dur="800" decel="100000" fill="hold"/>
                                        <p:tgtEl>
                                          <p:spTgt spid="16"/>
                                        </p:tgtEl>
                                        <p:attrNameLst>
                                          <p:attrName>style.rotation</p:attrName>
                                        </p:attrNameLst>
                                      </p:cBhvr>
                                      <p:tavLst>
                                        <p:tav tm="0">
                                          <p:val>
                                            <p:fltVal val="-90"/>
                                          </p:val>
                                        </p:tav>
                                        <p:tav tm="100000">
                                          <p:val>
                                            <p:fltVal val="0"/>
                                          </p:val>
                                        </p:tav>
                                      </p:tavLst>
                                    </p:anim>
                                    <p:anim calcmode="lin" valueType="num">
                                      <p:cBhvr>
                                        <p:cTn id="16" dur="800" decel="100000" fill="hold"/>
                                        <p:tgtEl>
                                          <p:spTgt spid="16"/>
                                        </p:tgtEl>
                                        <p:attrNameLst>
                                          <p:attrName>ppt_x</p:attrName>
                                        </p:attrNameLst>
                                      </p:cBhvr>
                                      <p:tavLst>
                                        <p:tav tm="0">
                                          <p:val>
                                            <p:strVal val="#ppt_x+0.4"/>
                                          </p:val>
                                        </p:tav>
                                        <p:tav tm="100000">
                                          <p:val>
                                            <p:strVal val="#ppt_x-0.05"/>
                                          </p:val>
                                        </p:tav>
                                      </p:tavLst>
                                    </p:anim>
                                    <p:anim calcmode="lin" valueType="num">
                                      <p:cBhvr>
                                        <p:cTn id="17" dur="800" decel="100000" fill="hold"/>
                                        <p:tgtEl>
                                          <p:spTgt spid="16"/>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0" presetID="3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800" decel="100000"/>
                                        <p:tgtEl>
                                          <p:spTgt spid="5"/>
                                        </p:tgtEl>
                                      </p:cBhvr>
                                    </p:animEffect>
                                    <p:anim calcmode="lin" valueType="num">
                                      <p:cBhvr>
                                        <p:cTn id="23" dur="800" decel="100000" fill="hold"/>
                                        <p:tgtEl>
                                          <p:spTgt spid="5"/>
                                        </p:tgtEl>
                                        <p:attrNameLst>
                                          <p:attrName>style.rotation</p:attrName>
                                        </p:attrNameLst>
                                      </p:cBhvr>
                                      <p:tavLst>
                                        <p:tav tm="0">
                                          <p:val>
                                            <p:fltVal val="-90"/>
                                          </p:val>
                                        </p:tav>
                                        <p:tav tm="100000">
                                          <p:val>
                                            <p:fltVal val="0"/>
                                          </p:val>
                                        </p:tav>
                                      </p:tavLst>
                                    </p:anim>
                                    <p:anim calcmode="lin" valueType="num">
                                      <p:cBhvr>
                                        <p:cTn id="24" dur="800" decel="100000" fill="hold"/>
                                        <p:tgtEl>
                                          <p:spTgt spid="5"/>
                                        </p:tgtEl>
                                        <p:attrNameLst>
                                          <p:attrName>ppt_x</p:attrName>
                                        </p:attrNameLst>
                                      </p:cBhvr>
                                      <p:tavLst>
                                        <p:tav tm="0">
                                          <p:val>
                                            <p:strVal val="#ppt_x+0.4"/>
                                          </p:val>
                                        </p:tav>
                                        <p:tav tm="100000">
                                          <p:val>
                                            <p:strVal val="#ppt_x-0.05"/>
                                          </p:val>
                                        </p:tav>
                                      </p:tavLst>
                                    </p:anim>
                                    <p:anim calcmode="lin" valueType="num">
                                      <p:cBhvr>
                                        <p:cTn id="25" dur="800" decel="100000" fill="hold"/>
                                        <p:tgtEl>
                                          <p:spTgt spid="5"/>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838200" y="266700"/>
            <a:ext cx="17221200" cy="1341008"/>
          </a:xfrm>
          <a:prstGeom prst="rect">
            <a:avLst/>
          </a:prstGeom>
        </p:spPr>
        <p:txBody>
          <a:bodyPr wrap="square" lIns="0" tIns="0" rIns="0" bIns="0" rtlCol="0" anchor="t">
            <a:spAutoFit/>
          </a:bodyPr>
          <a:lstStyle/>
          <a:p>
            <a:pPr lvl="0" algn="just">
              <a:lnSpc>
                <a:spcPct val="150000"/>
              </a:lnSpc>
            </a:pPr>
            <a:r>
              <a:rPr lang="en-US" sz="6600" b="1" dirty="0" err="1">
                <a:latin typeface="Times New Roman" panose="02020603050405020304" pitchFamily="18" charset="0"/>
                <a:cs typeface="Times New Roman" panose="02020603050405020304" pitchFamily="18" charset="0"/>
              </a:rPr>
              <a:t>Tem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Bưu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Chính</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gồm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các</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phần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sau</a:t>
            </a:r>
            <a:endParaRPr lang="en-US" sz="6600" b="1" dirty="0">
              <a:latin typeface="Times New Roman" panose="02020603050405020304" pitchFamily="18" charset="0"/>
              <a:cs typeface="Times New Roman" panose="02020603050405020304" pitchFamily="18" charset="0"/>
            </a:endParaRPr>
          </a:p>
        </p:txBody>
      </p:sp>
      <p:pic>
        <p:nvPicPr>
          <p:cNvPr id="16" name="Picture 15" descr="Diagram&#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5967367" y="1607708"/>
            <a:ext cx="11915866" cy="8214699"/>
          </a:xfrm>
          <a:prstGeom prst="rect">
            <a:avLst/>
          </a:prstGeom>
        </p:spPr>
      </p:pic>
      <p:sp>
        <p:nvSpPr>
          <p:cNvPr id="3" name="Rectangle 2"/>
          <p:cNvSpPr/>
          <p:nvPr/>
        </p:nvSpPr>
        <p:spPr>
          <a:xfrm>
            <a:off x="404767" y="1409700"/>
            <a:ext cx="5347236" cy="5170646"/>
          </a:xfrm>
          <a:prstGeom prst="rect">
            <a:avLst/>
          </a:prstGeom>
        </p:spPr>
        <p:txBody>
          <a:bodyPr wrap="square">
            <a:spAutoFit/>
          </a:bodyPr>
          <a:lstStyle/>
          <a:p>
            <a:pPr marL="571500" indent="-571500" algn="just">
              <a:lnSpc>
                <a:spcPct val="150000"/>
              </a:lnSpc>
              <a:spcBef>
                <a:spcPts val="300"/>
              </a:spcBef>
              <a:spcAft>
                <a:spcPts val="300"/>
              </a:spcAft>
              <a:buFontTx/>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Khuôn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endParaRPr lang="vi-VN"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Tx/>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Lề</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tem</a:t>
            </a:r>
            <a:endParaRPr lang="vi-VN"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Tx/>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endParaRPr lang="vi-VN"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Tx/>
              <a:buChar char="-"/>
            </a:pPr>
            <a:r>
              <a:rPr lang="en-US" sz="4200" dirty="0" err="1">
                <a:latin typeface="Arial" panose="020B0604020202020204" pitchFamily="34" charset="0"/>
                <a:ea typeface="Calibri" panose="020F0502020204030204" pitchFamily="34" charset="0"/>
                <a:cs typeface="Arial" panose="020B0604020202020204" pitchFamily="34" charset="0"/>
              </a:rPr>
              <a:t>Chú</a:t>
            </a:r>
            <a:r>
              <a:rPr lang="en-US" sz="4200" dirty="0">
                <a:latin typeface="Arial" panose="020B0604020202020204" pitchFamily="34" charset="0"/>
                <a:ea typeface="Calibri" panose="020F0502020204030204" pitchFamily="34" charset="0"/>
                <a:cs typeface="Arial" panose="020B0604020202020204" pitchFamily="34" charset="0"/>
              </a:rPr>
              <a:t> thích địa </a:t>
            </a:r>
            <a:r>
              <a:rPr lang="en-US" sz="4200" dirty="0" err="1">
                <a:latin typeface="Arial" panose="020B0604020202020204" pitchFamily="34" charset="0"/>
                <a:ea typeface="Calibri" panose="020F0502020204030204" pitchFamily="34" charset="0"/>
                <a:cs typeface="Arial" panose="020B0604020202020204" pitchFamily="34" charset="0"/>
              </a:rPr>
              <a:t>danh</a:t>
            </a:r>
            <a:r>
              <a:rPr lang="en-US" sz="4200" dirty="0">
                <a:latin typeface="Arial" panose="020B0604020202020204" pitchFamily="34" charset="0"/>
                <a:ea typeface="Calibri" panose="020F0502020204030204" pitchFamily="34" charset="0"/>
                <a:cs typeface="Arial" panose="020B0604020202020204" pitchFamily="34" charset="0"/>
              </a:rPr>
              <a:t> trong tem (</a:t>
            </a:r>
            <a:r>
              <a:rPr lang="en-US" sz="4200" dirty="0" err="1">
                <a:latin typeface="Arial" panose="020B0604020202020204" pitchFamily="34" charset="0"/>
                <a:ea typeface="Calibri" panose="020F0502020204030204" pitchFamily="34" charset="0"/>
                <a:cs typeface="Arial" panose="020B0604020202020204" pitchFamily="34" charset="0"/>
              </a:rPr>
              <a:t>nếu</a:t>
            </a:r>
            <a:r>
              <a:rPr lang="en-US" sz="4200" dirty="0">
                <a:latin typeface="Arial" panose="020B0604020202020204" pitchFamily="34" charset="0"/>
                <a:ea typeface="Calibri" panose="020F0502020204030204" pitchFamily="34" charset="0"/>
                <a:cs typeface="Arial" panose="020B0604020202020204" pitchFamily="34" charset="0"/>
              </a:rPr>
              <a:t> có).</a:t>
            </a:r>
          </a:p>
        </p:txBody>
      </p:sp>
      <p:sp>
        <p:nvSpPr>
          <p:cNvPr id="14" name="Rectangle 13"/>
          <p:cNvSpPr/>
          <p:nvPr/>
        </p:nvSpPr>
        <p:spPr>
          <a:xfrm>
            <a:off x="404767" y="6571467"/>
            <a:ext cx="5562600" cy="3034933"/>
          </a:xfrm>
          <a:prstGeom prst="rect">
            <a:avLst/>
          </a:prstGeom>
        </p:spPr>
        <p:txBody>
          <a:bodyPr wrap="square">
            <a:spAutoFit/>
          </a:bodyPr>
          <a:lstStyle/>
          <a:p>
            <a:pPr marL="571500" indent="-571500" algn="just">
              <a:lnSpc>
                <a:spcPct val="150000"/>
              </a:lnSpc>
              <a:spcBef>
                <a:spcPts val="300"/>
              </a:spcBef>
              <a:spcAft>
                <a:spcPts val="300"/>
              </a:spcAft>
              <a:buFontTx/>
              <a:buChar char="-"/>
            </a:pPr>
            <a:r>
              <a:rPr lang="pt-BR" sz="4200" dirty="0">
                <a:solidFill>
                  <a:srgbClr val="000000"/>
                </a:solidFill>
                <a:latin typeface="Arial" panose="020B0604020202020204" pitchFamily="34" charset="0"/>
                <a:ea typeface="Calibri" panose="020F0502020204030204" pitchFamily="34" charset="0"/>
                <a:cs typeface="Arial" panose="020B0604020202020204" pitchFamily="34" charset="0"/>
              </a:rPr>
              <a:t>Giá tem</a:t>
            </a:r>
            <a:endParaRPr lang="vi-VN"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Tx/>
              <a:buChar char="-"/>
            </a:pPr>
            <a:r>
              <a:rPr lang="pt-BR" sz="4200" dirty="0">
                <a:solidFill>
                  <a:srgbClr val="000000"/>
                </a:solidFill>
                <a:latin typeface="Arial" panose="020B0604020202020204" pitchFamily="34" charset="0"/>
                <a:ea typeface="Calibri" panose="020F0502020204030204" pitchFamily="34" charset="0"/>
                <a:cs typeface="Arial" panose="020B0604020202020204" pitchFamily="34" charset="0"/>
              </a:rPr>
              <a:t>Tên gọi của t</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e</a:t>
            </a:r>
            <a:r>
              <a:rPr lang="pt-BR" sz="4200" dirty="0">
                <a:solidFill>
                  <a:srgbClr val="000000"/>
                </a:solidFill>
                <a:latin typeface="Arial" panose="020B0604020202020204" pitchFamily="34" charset="0"/>
                <a:ea typeface="Calibri" panose="020F0502020204030204" pitchFamily="34" charset="0"/>
                <a:cs typeface="Arial" panose="020B0604020202020204" pitchFamily="34" charset="0"/>
              </a:rPr>
              <a:t>m</a:t>
            </a:r>
            <a:endParaRPr lang="vi-VN"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Tx/>
              <a:buChar char="-"/>
            </a:pPr>
            <a:r>
              <a:rPr lang="pt-BR" sz="4200" dirty="0">
                <a:solidFill>
                  <a:srgbClr val="000000"/>
                </a:solidFill>
                <a:latin typeface="Arial" panose="020B0604020202020204" pitchFamily="34" charset="0"/>
                <a:ea typeface="Calibri" panose="020F0502020204030204" pitchFamily="34" charset="0"/>
                <a:cs typeface="Arial" panose="020B0604020202020204" pitchFamily="34" charset="0"/>
              </a:rPr>
              <a:t>Quốc gia phát hành</a:t>
            </a:r>
          </a:p>
        </p:txBody>
      </p:sp>
    </p:spTree>
    <p:extLst>
      <p:ext uri="{BB962C8B-B14F-4D97-AF65-F5344CB8AC3E}">
        <p14:creationId xmlns:p14="http://schemas.microsoft.com/office/powerpoint/2010/main" val="112696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edg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1440000" y="596538"/>
            <a:ext cx="15408000" cy="1145400"/>
          </a:xfrm>
          <a:prstGeom prst="rect">
            <a:avLst/>
          </a:prstGeom>
        </p:spPr>
        <p:txBody>
          <a:bodyPr spcFirstLastPara="1" wrap="square" lIns="182850" tIns="182850" rIns="182850" bIns="182850" anchor="ctr" anchorCtr="0">
            <a:noAutofit/>
          </a:bodyPr>
          <a:lstStyle/>
          <a:p>
            <a:r>
              <a:rPr lang="en-US" sz="4000" dirty="0">
                <a:solidFill>
                  <a:schemeClr val="tx1"/>
                </a:solidFill>
                <a:latin typeface="+mj-lt"/>
              </a:rPr>
              <a:t>ÔN LẠI KIẾN THỨC CỦA BÀI 3.</a:t>
            </a:r>
            <a:endParaRPr sz="4000" dirty="0">
              <a:solidFill>
                <a:schemeClr val="tx1"/>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1881960" y="1741938"/>
            <a:ext cx="14524076" cy="1761188"/>
          </a:xfrm>
          <a:prstGeom prst="rect">
            <a:avLst/>
          </a:prstGeom>
          <a:noFill/>
        </p:spPr>
        <p:txBody>
          <a:bodyPr wrap="square">
            <a:spAutoFit/>
          </a:bodyPr>
          <a:lstStyle/>
          <a:p>
            <a:pPr algn="just" defTabSz="1828800">
              <a:lnSpc>
                <a:spcPct val="130000"/>
              </a:lnSpc>
              <a:buClr>
                <a:srgbClr val="000000"/>
              </a:buClr>
            </a:pPr>
            <a:r>
              <a:rPr lang="fr-FR" sz="4400" kern="0" dirty="0" err="1">
                <a:solidFill>
                  <a:srgbClr val="000000"/>
                </a:solidFill>
                <a:latin typeface="Arial"/>
                <a:ea typeface="Calibri" panose="020F0502020204030204" pitchFamily="34" charset="0"/>
                <a:cs typeface="Arial"/>
                <a:sym typeface="Arial"/>
              </a:rPr>
              <a:t>Em</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hãy</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nêu</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tên</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một</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số</a:t>
            </a:r>
            <a:r>
              <a:rPr lang="fr-FR" sz="4400" kern="0" dirty="0">
                <a:solidFill>
                  <a:srgbClr val="000000"/>
                </a:solidFill>
                <a:latin typeface="Arial"/>
                <a:ea typeface="Calibri" panose="020F0502020204030204" pitchFamily="34" charset="0"/>
                <a:cs typeface="Arial"/>
                <a:sym typeface="Arial"/>
              </a:rPr>
              <a:t> di </a:t>
            </a:r>
            <a:r>
              <a:rPr lang="fr-FR" sz="4400" kern="0" dirty="0" err="1">
                <a:solidFill>
                  <a:srgbClr val="000000"/>
                </a:solidFill>
                <a:latin typeface="Arial"/>
                <a:ea typeface="Calibri" panose="020F0502020204030204" pitchFamily="34" charset="0"/>
                <a:cs typeface="Arial"/>
                <a:sym typeface="Arial"/>
              </a:rPr>
              <a:t>tích</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tiêu</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biểu</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của</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Việt</a:t>
            </a:r>
            <a:r>
              <a:rPr lang="fr-FR" sz="4400" kern="0" dirty="0">
                <a:solidFill>
                  <a:srgbClr val="000000"/>
                </a:solidFill>
                <a:latin typeface="Arial"/>
                <a:ea typeface="Calibri" panose="020F0502020204030204" pitchFamily="34" charset="0"/>
                <a:cs typeface="Arial"/>
                <a:sym typeface="Arial"/>
              </a:rPr>
              <a:t> Nam </a:t>
            </a:r>
            <a:r>
              <a:rPr lang="fr-FR" sz="4400" kern="0" dirty="0" err="1">
                <a:solidFill>
                  <a:srgbClr val="000000"/>
                </a:solidFill>
                <a:latin typeface="Arial"/>
                <a:ea typeface="Calibri" panose="020F0502020204030204" pitchFamily="34" charset="0"/>
                <a:cs typeface="Arial"/>
                <a:sym typeface="Arial"/>
              </a:rPr>
              <a:t>trong</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các</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hình</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ảnh</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dưới</a:t>
            </a:r>
            <a:r>
              <a:rPr lang="fr-FR" sz="4400" kern="0" dirty="0">
                <a:solidFill>
                  <a:srgbClr val="000000"/>
                </a:solidFill>
                <a:latin typeface="Arial"/>
                <a:ea typeface="Calibri" panose="020F0502020204030204" pitchFamily="34" charset="0"/>
                <a:cs typeface="Arial"/>
                <a:sym typeface="Arial"/>
              </a:rPr>
              <a:t> </a:t>
            </a:r>
            <a:r>
              <a:rPr lang="fr-FR" sz="4400" kern="0" dirty="0" err="1">
                <a:solidFill>
                  <a:srgbClr val="000000"/>
                </a:solidFill>
                <a:latin typeface="Arial"/>
                <a:ea typeface="Calibri" panose="020F0502020204030204" pitchFamily="34" charset="0"/>
                <a:cs typeface="Arial"/>
                <a:sym typeface="Arial"/>
              </a:rPr>
              <a:t>đây</a:t>
            </a:r>
            <a:r>
              <a:rPr lang="fr-FR" sz="4400" kern="0" dirty="0">
                <a:solidFill>
                  <a:srgbClr val="000000"/>
                </a:solidFill>
                <a:latin typeface="Arial"/>
                <a:ea typeface="Calibri" panose="020F0502020204030204" pitchFamily="34" charset="0"/>
                <a:cs typeface="Arial"/>
                <a:sym typeface="Arial"/>
              </a:rPr>
              <a:t> ?</a:t>
            </a:r>
            <a:endParaRPr lang="en-US" sz="4400" kern="0" dirty="0">
              <a:solidFill>
                <a:srgbClr val="000000"/>
              </a:solidFill>
              <a:latin typeface="Arial"/>
              <a:cs typeface="Arial"/>
              <a:sym typeface="Arial"/>
            </a:endParaRPr>
          </a:p>
        </p:txBody>
      </p:sp>
      <p:pic>
        <p:nvPicPr>
          <p:cNvPr id="6" name="Picture 5" descr="A picture containing outdoor, tree, ground, stone&#10;&#10;Description automatically generated">
            <a:extLst>
              <a:ext uri="{FF2B5EF4-FFF2-40B4-BE49-F238E27FC236}">
                <a16:creationId xmlns:a16="http://schemas.microsoft.com/office/drawing/2014/main" id="{EC1C34FB-FFEF-6A52-22AC-1EF51F2B7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1167" y="3926204"/>
            <a:ext cx="6022022" cy="4691896"/>
          </a:xfrm>
          <a:prstGeom prst="rect">
            <a:avLst/>
          </a:prstGeom>
        </p:spPr>
      </p:pic>
      <p:pic>
        <p:nvPicPr>
          <p:cNvPr id="7" name="Picture 6" descr="A picture containing tree, outdoor&#10;&#10;Description automatically generated">
            <a:extLst>
              <a:ext uri="{FF2B5EF4-FFF2-40B4-BE49-F238E27FC236}">
                <a16:creationId xmlns:a16="http://schemas.microsoft.com/office/drawing/2014/main" id="{B12E4D3B-ECCA-87A5-5145-59AB7918E5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4813" y="3926204"/>
            <a:ext cx="6022022" cy="4691896"/>
          </a:xfrm>
          <a:prstGeom prst="rect">
            <a:avLst/>
          </a:prstGeom>
        </p:spPr>
      </p:pic>
      <p:sp>
        <p:nvSpPr>
          <p:cNvPr id="9" name="Rectangle: Rounded Corners 8">
            <a:extLst>
              <a:ext uri="{FF2B5EF4-FFF2-40B4-BE49-F238E27FC236}">
                <a16:creationId xmlns:a16="http://schemas.microsoft.com/office/drawing/2014/main" id="{BDF4DDE8-DE3E-67F0-3051-553D392479C5}"/>
              </a:ext>
            </a:extLst>
          </p:cNvPr>
          <p:cNvSpPr/>
          <p:nvPr/>
        </p:nvSpPr>
        <p:spPr>
          <a:xfrm>
            <a:off x="2531166" y="8954527"/>
            <a:ext cx="6022020" cy="1145402"/>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defTabSz="1828800">
              <a:lnSpc>
                <a:spcPct val="120000"/>
              </a:lnSpc>
              <a:buClr>
                <a:srgbClr val="000000"/>
              </a:buClr>
            </a:pPr>
            <a:r>
              <a:rPr lang="fr-FR" sz="4000" kern="0">
                <a:solidFill>
                  <a:srgbClr val="FFFFFF"/>
                </a:solidFill>
                <a:latin typeface="Arial"/>
                <a:cs typeface="Times New Roman" panose="02020603050405020304" pitchFamily="18" charset="0"/>
                <a:sym typeface="Arial"/>
              </a:rPr>
              <a:t>Thành Cổ Loa (Hà Nội)</a:t>
            </a:r>
            <a:endParaRPr lang="en-US" sz="4000" kern="0">
              <a:solidFill>
                <a:srgbClr val="FFFFFF"/>
              </a:solidFill>
              <a:latin typeface="Arial"/>
              <a:sym typeface="Arial"/>
            </a:endParaRPr>
          </a:p>
        </p:txBody>
      </p:sp>
      <p:sp>
        <p:nvSpPr>
          <p:cNvPr id="13" name="Rectangle: Rounded Corners 12">
            <a:extLst>
              <a:ext uri="{FF2B5EF4-FFF2-40B4-BE49-F238E27FC236}">
                <a16:creationId xmlns:a16="http://schemas.microsoft.com/office/drawing/2014/main" id="{1C85F4E5-6268-4B1E-520D-ADA9C3EDBCE7}"/>
              </a:ext>
            </a:extLst>
          </p:cNvPr>
          <p:cNvSpPr/>
          <p:nvPr/>
        </p:nvSpPr>
        <p:spPr>
          <a:xfrm>
            <a:off x="10140158" y="8948909"/>
            <a:ext cx="5315644" cy="1145402"/>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ctr" defTabSz="1828800">
              <a:lnSpc>
                <a:spcPct val="120000"/>
              </a:lnSpc>
              <a:buClr>
                <a:srgbClr val="000000"/>
              </a:buClr>
            </a:pPr>
            <a:r>
              <a:rPr lang="fr-FR" sz="4000" kern="0">
                <a:solidFill>
                  <a:srgbClr val="FFFFFF"/>
                </a:solidFill>
                <a:latin typeface="Arial"/>
                <a:cs typeface="Times New Roman" panose="02020603050405020304" pitchFamily="18" charset="0"/>
                <a:sym typeface="Arial"/>
              </a:rPr>
              <a:t>Đền Hùng (Phú Thọ)</a:t>
            </a:r>
            <a:endParaRPr lang="en-US" sz="4000" kern="0">
              <a:solidFill>
                <a:srgbClr val="FFFFFF"/>
              </a:solidFill>
              <a:latin typeface="Arial"/>
              <a:sym typeface="Arial"/>
            </a:endParaRPr>
          </a:p>
        </p:txBody>
      </p:sp>
    </p:spTree>
    <p:extLst>
      <p:ext uri="{BB962C8B-B14F-4D97-AF65-F5344CB8AC3E}">
        <p14:creationId xmlns:p14="http://schemas.microsoft.com/office/powerpoint/2010/main" val="13656261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9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7463" y="4520724"/>
            <a:ext cx="922846" cy="922846"/>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63349" y="-477950"/>
            <a:ext cx="955901" cy="95590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15733" y="9770149"/>
            <a:ext cx="955901" cy="955901"/>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54205" y="8667821"/>
            <a:ext cx="682476" cy="682476"/>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46762" y="4416900"/>
            <a:ext cx="682476" cy="682476"/>
          </a:xfrm>
          <a:prstGeom prst="rect">
            <a:avLst/>
          </a:prstGeom>
        </p:spPr>
      </p:pic>
      <p:pic>
        <p:nvPicPr>
          <p:cNvPr id="2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2303" y="365799"/>
            <a:ext cx="7315200" cy="1028743"/>
          </a:xfrm>
          <a:prstGeom prst="rect">
            <a:avLst/>
          </a:prstGeom>
        </p:spPr>
      </p:pic>
      <p:pic>
        <p:nvPicPr>
          <p:cNvPr id="28"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164" y="196059"/>
            <a:ext cx="1508167" cy="1340384"/>
          </a:xfrm>
          <a:prstGeom prst="rect">
            <a:avLst/>
          </a:prstGeom>
        </p:spPr>
      </p:pic>
      <p:sp>
        <p:nvSpPr>
          <p:cNvPr id="29"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THỂ HIỆN</a:t>
            </a:r>
            <a:endParaRPr lang="en-US" sz="4800" b="1" dirty="0">
              <a:solidFill>
                <a:srgbClr val="60699E"/>
              </a:solidFill>
            </a:endParaRPr>
          </a:p>
        </p:txBody>
      </p:sp>
      <p:sp>
        <p:nvSpPr>
          <p:cNvPr id="30" name="Rectangle 29"/>
          <p:cNvSpPr/>
          <p:nvPr/>
        </p:nvSpPr>
        <p:spPr>
          <a:xfrm>
            <a:off x="1689608" y="1211103"/>
            <a:ext cx="11712798" cy="784830"/>
          </a:xfrm>
          <a:prstGeom prst="rect">
            <a:avLst/>
          </a:prstGeom>
        </p:spPr>
        <p:txBody>
          <a:bodyPr wrap="square">
            <a:spAutoFit/>
          </a:bodyPr>
          <a:lstStyle/>
          <a:p>
            <a:r>
              <a:rPr lang="vi-VN" sz="4500" b="1" dirty="0">
                <a:solidFill>
                  <a:srgbClr val="000000"/>
                </a:solidFill>
                <a:latin typeface="Arial" panose="020B0604020202020204" pitchFamily="34" charset="0"/>
                <a:ea typeface="Calibri" panose="020F0502020204030204" pitchFamily="34" charset="0"/>
                <a:cs typeface="Arial" panose="020B0604020202020204" pitchFamily="34" charset="0"/>
              </a:rPr>
              <a:t>Tìm hiểu </a:t>
            </a: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thiết kế tem bưu chính</a:t>
            </a:r>
            <a:endParaRPr lang="en-US" sz="4500" dirty="0">
              <a:latin typeface="Arial" panose="020B0604020202020204" pitchFamily="34" charset="0"/>
              <a:cs typeface="Arial" panose="020B0604020202020204" pitchFamily="34" charset="0"/>
            </a:endParaRPr>
          </a:p>
        </p:txBody>
      </p:sp>
      <p:pic>
        <p:nvPicPr>
          <p:cNvPr id="32" name="Picture 31" descr="A picture containing whiteboard&#10;&#10;Description automatically generated"/>
          <p:cNvPicPr/>
          <p:nvPr/>
        </p:nvPicPr>
        <p:blipFill>
          <a:blip r:embed="rId8" cstate="print">
            <a:extLst>
              <a:ext uri="{28A0092B-C50C-407E-A947-70E740481C1C}">
                <a14:useLocalDpi xmlns:a14="http://schemas.microsoft.com/office/drawing/2010/main" val="0"/>
              </a:ext>
            </a:extLst>
          </a:blip>
          <a:stretch>
            <a:fillRect/>
          </a:stretch>
        </p:blipFill>
        <p:spPr>
          <a:xfrm>
            <a:off x="597051" y="1802618"/>
            <a:ext cx="16939629" cy="7760482"/>
          </a:xfrm>
          <a:prstGeom prst="rect">
            <a:avLst/>
          </a:prstGeom>
        </p:spPr>
      </p:pic>
      <p:sp>
        <p:nvSpPr>
          <p:cNvPr id="33" name="Rectangle 32"/>
          <p:cNvSpPr/>
          <p:nvPr/>
        </p:nvSpPr>
        <p:spPr>
          <a:xfrm>
            <a:off x="1689607" y="9075897"/>
            <a:ext cx="16257155" cy="1067600"/>
          </a:xfrm>
          <a:prstGeom prst="rect">
            <a:avLst/>
          </a:prstGeom>
        </p:spPr>
        <p:txBody>
          <a:bodyPr wrap="square">
            <a:spAutoFit/>
          </a:bodyPr>
          <a:lstStyle/>
          <a:p>
            <a:pPr algn="just">
              <a:lnSpc>
                <a:spcPct val="150000"/>
              </a:lnSpc>
              <a:spcBef>
                <a:spcPts val="300"/>
              </a:spcBef>
              <a:spcAft>
                <a:spcPts val="300"/>
              </a:spcAft>
            </a:pP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tem </a:t>
            </a: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bưu</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fr-FR" sz="4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800" i="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900" decel="100000" fill="hold"/>
                                        <p:tgtEl>
                                          <p:spTgt spid="3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900" decel="100000" fill="hold"/>
                                        <p:tgtEl>
                                          <p:spTgt spid="3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26611" y="-532361"/>
            <a:ext cx="2010070" cy="201007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463" y="4520724"/>
            <a:ext cx="922846" cy="922846"/>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63349" y="-477950"/>
            <a:ext cx="955901" cy="955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15733" y="9770149"/>
            <a:ext cx="955901" cy="955901"/>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58800" y="9486301"/>
            <a:ext cx="682476" cy="682476"/>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839289" y="2745472"/>
            <a:ext cx="682476" cy="682476"/>
          </a:xfrm>
          <a:prstGeom prst="rect">
            <a:avLst/>
          </a:prstGeom>
        </p:spPr>
      </p:pic>
      <p:pic>
        <p:nvPicPr>
          <p:cNvPr id="27"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2303" y="365799"/>
            <a:ext cx="7315200" cy="1028743"/>
          </a:xfrm>
          <a:prstGeom prst="rect">
            <a:avLst/>
          </a:prstGeom>
        </p:spPr>
      </p:pic>
      <p:pic>
        <p:nvPicPr>
          <p:cNvPr id="28"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164" y="196059"/>
            <a:ext cx="1508167" cy="1340384"/>
          </a:xfrm>
          <a:prstGeom prst="rect">
            <a:avLst/>
          </a:prstGeom>
        </p:spPr>
      </p:pic>
      <p:sp>
        <p:nvSpPr>
          <p:cNvPr id="29"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THỂ HIỆN</a:t>
            </a:r>
            <a:endParaRPr lang="en-US" sz="4800" b="1" dirty="0">
              <a:solidFill>
                <a:srgbClr val="60699E"/>
              </a:solidFill>
            </a:endParaRPr>
          </a:p>
        </p:txBody>
      </p:sp>
      <p:sp>
        <p:nvSpPr>
          <p:cNvPr id="30" name="Rectangle 29"/>
          <p:cNvSpPr/>
          <p:nvPr/>
        </p:nvSpPr>
        <p:spPr>
          <a:xfrm>
            <a:off x="532303" y="1635087"/>
            <a:ext cx="8906605" cy="784830"/>
          </a:xfrm>
          <a:prstGeom prst="rect">
            <a:avLst/>
          </a:prstGeom>
        </p:spPr>
        <p:txBody>
          <a:bodyPr wrap="none">
            <a:spAutoFit/>
          </a:bodyPr>
          <a:lstStyle/>
          <a:p>
            <a:r>
              <a:rPr lang="vi-VN" sz="4500" b="1" dirty="0">
                <a:solidFill>
                  <a:srgbClr val="000000"/>
                </a:solidFill>
                <a:latin typeface="Arial" panose="020B0604020202020204" pitchFamily="34" charset="0"/>
                <a:ea typeface="Calibri" panose="020F0502020204030204" pitchFamily="34" charset="0"/>
                <a:cs typeface="Arial" panose="020B0604020202020204" pitchFamily="34" charset="0"/>
              </a:rPr>
              <a:t>Tìm hiểu </a:t>
            </a: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thiết kế tem bưu chính</a:t>
            </a:r>
            <a:endParaRPr lang="en-US" sz="4500" dirty="0">
              <a:latin typeface="Arial" panose="020B0604020202020204" pitchFamily="34" charset="0"/>
              <a:cs typeface="Arial" panose="020B0604020202020204" pitchFamily="34" charset="0"/>
            </a:endParaRPr>
          </a:p>
        </p:txBody>
      </p:sp>
      <p:grpSp>
        <p:nvGrpSpPr>
          <p:cNvPr id="20" name="Group 6"/>
          <p:cNvGrpSpPr/>
          <p:nvPr/>
        </p:nvGrpSpPr>
        <p:grpSpPr>
          <a:xfrm>
            <a:off x="1225363" y="2754099"/>
            <a:ext cx="13244279" cy="1414636"/>
            <a:chOff x="0" y="0"/>
            <a:chExt cx="22719807" cy="2144686"/>
          </a:xfrm>
          <a:solidFill>
            <a:schemeClr val="accent4">
              <a:lumMod val="40000"/>
              <a:lumOff val="60000"/>
            </a:schemeClr>
          </a:solidFill>
        </p:grpSpPr>
        <p:sp>
          <p:nvSpPr>
            <p:cNvPr id="21" name="Freeform 7"/>
            <p:cNvSpPr/>
            <p:nvPr/>
          </p:nvSpPr>
          <p:spPr>
            <a:xfrm>
              <a:off x="0" y="-4073"/>
              <a:ext cx="22726197" cy="2151288"/>
            </a:xfrm>
            <a:custGeom>
              <a:avLst/>
              <a:gdLst/>
              <a:ahLst/>
              <a:cxnLst/>
              <a:rect l="l" t="t" r="r" b="b"/>
              <a:pathLst>
                <a:path w="22726197" h="2151288">
                  <a:moveTo>
                    <a:pt x="22098420" y="2096810"/>
                  </a:moveTo>
                  <a:cubicBezTo>
                    <a:pt x="22098420" y="2096810"/>
                    <a:pt x="21367545" y="2151288"/>
                    <a:pt x="18205188" y="2148667"/>
                  </a:cubicBezTo>
                  <a:cubicBezTo>
                    <a:pt x="8037147" y="2146504"/>
                    <a:pt x="1057074" y="2138680"/>
                    <a:pt x="1057074" y="2138680"/>
                  </a:cubicBezTo>
                  <a:cubicBezTo>
                    <a:pt x="812932" y="2129846"/>
                    <a:pt x="449110" y="2108615"/>
                    <a:pt x="282371" y="2050438"/>
                  </a:cubicBezTo>
                  <a:cubicBezTo>
                    <a:pt x="4469" y="1953474"/>
                    <a:pt x="0" y="1780196"/>
                    <a:pt x="0" y="1414816"/>
                  </a:cubicBezTo>
                  <a:lnTo>
                    <a:pt x="0" y="1414805"/>
                  </a:lnTo>
                  <a:cubicBezTo>
                    <a:pt x="8536" y="491230"/>
                    <a:pt x="0" y="345608"/>
                    <a:pt x="77597" y="223930"/>
                  </a:cubicBezTo>
                  <a:cubicBezTo>
                    <a:pt x="217372" y="4759"/>
                    <a:pt x="519255" y="4073"/>
                    <a:pt x="937909" y="4073"/>
                  </a:cubicBezTo>
                  <a:cubicBezTo>
                    <a:pt x="937909" y="4073"/>
                    <a:pt x="3770737" y="15681"/>
                    <a:pt x="14455890" y="7673"/>
                  </a:cubicBezTo>
                  <a:cubicBezTo>
                    <a:pt x="21148618" y="0"/>
                    <a:pt x="21865351" y="6979"/>
                    <a:pt x="21865351" y="6979"/>
                  </a:cubicBezTo>
                  <a:cubicBezTo>
                    <a:pt x="22233658" y="14458"/>
                    <a:pt x="22371918" y="42638"/>
                    <a:pt x="22569658" y="165219"/>
                  </a:cubicBezTo>
                  <a:cubicBezTo>
                    <a:pt x="22720675" y="258836"/>
                    <a:pt x="22726197" y="476157"/>
                    <a:pt x="22717057" y="1414805"/>
                  </a:cubicBezTo>
                  <a:lnTo>
                    <a:pt x="22717057" y="1414816"/>
                  </a:lnTo>
                  <a:cubicBezTo>
                    <a:pt x="22717057" y="1898161"/>
                    <a:pt x="22674272" y="2046748"/>
                    <a:pt x="22098420" y="2096810"/>
                  </a:cubicBezTo>
                  <a:close/>
                </a:path>
              </a:pathLst>
            </a:custGeom>
            <a:grpFill/>
          </p:spPr>
        </p:sp>
      </p:grpSp>
      <p:grpSp>
        <p:nvGrpSpPr>
          <p:cNvPr id="22" name="Group 13"/>
          <p:cNvGrpSpPr/>
          <p:nvPr/>
        </p:nvGrpSpPr>
        <p:grpSpPr>
          <a:xfrm>
            <a:off x="1396537" y="2922959"/>
            <a:ext cx="987894" cy="1076916"/>
            <a:chOff x="0" y="0"/>
            <a:chExt cx="4756312" cy="1940372"/>
          </a:xfrm>
        </p:grpSpPr>
        <p:sp>
          <p:nvSpPr>
            <p:cNvPr id="23" name="Freeform 14"/>
            <p:cNvSpPr/>
            <p:nvPr/>
          </p:nvSpPr>
          <p:spPr>
            <a:xfrm>
              <a:off x="0" y="-4073"/>
              <a:ext cx="4762702" cy="1946975"/>
            </a:xfrm>
            <a:custGeom>
              <a:avLst/>
              <a:gdLst/>
              <a:ahLst/>
              <a:cxnLst/>
              <a:rect l="l" t="t" r="r" b="b"/>
              <a:pathLst>
                <a:path w="4762702" h="1946975">
                  <a:moveTo>
                    <a:pt x="4134925" y="1892497"/>
                  </a:moveTo>
                  <a:cubicBezTo>
                    <a:pt x="4134925" y="1892497"/>
                    <a:pt x="3404050" y="1946975"/>
                    <a:pt x="2819782" y="1944354"/>
                  </a:cubicBezTo>
                  <a:cubicBezTo>
                    <a:pt x="1996970"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651727" y="15681"/>
                    <a:pt x="2516384" y="7673"/>
                  </a:cubicBezTo>
                  <a:cubicBezTo>
                    <a:pt x="3185122" y="0"/>
                    <a:pt x="3901856" y="6979"/>
                    <a:pt x="3901856" y="6979"/>
                  </a:cubicBezTo>
                  <a:cubicBezTo>
                    <a:pt x="4270163" y="14458"/>
                    <a:pt x="4408423" y="42638"/>
                    <a:pt x="4606163" y="165219"/>
                  </a:cubicBezTo>
                  <a:cubicBezTo>
                    <a:pt x="4757180" y="258836"/>
                    <a:pt x="4762702" y="476157"/>
                    <a:pt x="4753562" y="1246581"/>
                  </a:cubicBezTo>
                  <a:lnTo>
                    <a:pt x="4753562" y="1246590"/>
                  </a:lnTo>
                  <a:cubicBezTo>
                    <a:pt x="4753561" y="1693848"/>
                    <a:pt x="4710777" y="1842435"/>
                    <a:pt x="4134925" y="1892497"/>
                  </a:cubicBezTo>
                  <a:close/>
                </a:path>
              </a:pathLst>
            </a:custGeom>
            <a:solidFill>
              <a:srgbClr val="F1F1F1"/>
            </a:solidFill>
          </p:spPr>
        </p:sp>
      </p:grpSp>
      <p:sp>
        <p:nvSpPr>
          <p:cNvPr id="24" name="TextBox 15"/>
          <p:cNvSpPr txBox="1"/>
          <p:nvPr/>
        </p:nvSpPr>
        <p:spPr>
          <a:xfrm>
            <a:off x="1438004" y="3394397"/>
            <a:ext cx="920917" cy="548163"/>
          </a:xfrm>
          <a:prstGeom prst="rect">
            <a:avLst/>
          </a:prstGeom>
        </p:spPr>
        <p:txBody>
          <a:bodyPr wrap="square" lIns="0" tIns="0" rIns="0" bIns="0" rtlCol="0" anchor="t">
            <a:spAutoFit/>
          </a:bodyPr>
          <a:lstStyle/>
          <a:p>
            <a:pPr marL="0" lvl="0" indent="0" algn="ctr">
              <a:lnSpc>
                <a:spcPts val="3999"/>
              </a:lnSpc>
              <a:spcBef>
                <a:spcPct val="0"/>
              </a:spcBef>
            </a:pPr>
            <a:r>
              <a:rPr lang="en-US" sz="5600" b="1" dirty="0">
                <a:solidFill>
                  <a:srgbClr val="FF0000"/>
                </a:solidFill>
                <a:latin typeface="Arial" panose="020B0604020202020204" pitchFamily="34" charset="0"/>
                <a:cs typeface="Arial" panose="020B0604020202020204" pitchFamily="34" charset="0"/>
              </a:rPr>
              <a:t>1</a:t>
            </a:r>
          </a:p>
        </p:txBody>
      </p:sp>
      <p:sp>
        <p:nvSpPr>
          <p:cNvPr id="25" name="TextBox 24"/>
          <p:cNvSpPr txBox="1"/>
          <p:nvPr/>
        </p:nvSpPr>
        <p:spPr>
          <a:xfrm>
            <a:off x="2658642" y="3035533"/>
            <a:ext cx="11598047" cy="784830"/>
          </a:xfrm>
          <a:prstGeom prst="rect">
            <a:avLst/>
          </a:prstGeom>
          <a:noFill/>
        </p:spPr>
        <p:txBody>
          <a:bodyPr wrap="none" rtlCol="0">
            <a:spAutoFit/>
          </a:bodyPr>
          <a:lstStyle/>
          <a:p>
            <a:r>
              <a:rPr lang="vi-VN" sz="4500" dirty="0">
                <a:cs typeface="Arial" panose="020B0604020202020204" pitchFamily="34" charset="0"/>
              </a:rPr>
              <a:t>Phác hình mô phỏng hình di tích để trang trí.</a:t>
            </a:r>
            <a:endParaRPr lang="en-US" sz="4500" dirty="0">
              <a:latin typeface="Arial" panose="020B0604020202020204" pitchFamily="34" charset="0"/>
              <a:cs typeface="Arial" panose="020B0604020202020204" pitchFamily="34" charset="0"/>
            </a:endParaRPr>
          </a:p>
        </p:txBody>
      </p:sp>
      <p:grpSp>
        <p:nvGrpSpPr>
          <p:cNvPr id="26" name="Group 6"/>
          <p:cNvGrpSpPr/>
          <p:nvPr/>
        </p:nvGrpSpPr>
        <p:grpSpPr>
          <a:xfrm>
            <a:off x="1216264" y="4484611"/>
            <a:ext cx="13257103" cy="1414636"/>
            <a:chOff x="0" y="0"/>
            <a:chExt cx="22719807" cy="2144686"/>
          </a:xfrm>
          <a:solidFill>
            <a:schemeClr val="accent4">
              <a:lumMod val="40000"/>
              <a:lumOff val="60000"/>
            </a:schemeClr>
          </a:solidFill>
        </p:grpSpPr>
        <p:sp>
          <p:nvSpPr>
            <p:cNvPr id="35" name="Freeform 7"/>
            <p:cNvSpPr/>
            <p:nvPr/>
          </p:nvSpPr>
          <p:spPr>
            <a:xfrm>
              <a:off x="0" y="-4073"/>
              <a:ext cx="22726197" cy="2151288"/>
            </a:xfrm>
            <a:custGeom>
              <a:avLst/>
              <a:gdLst/>
              <a:ahLst/>
              <a:cxnLst/>
              <a:rect l="l" t="t" r="r" b="b"/>
              <a:pathLst>
                <a:path w="22726197" h="2151288">
                  <a:moveTo>
                    <a:pt x="22098420" y="2096810"/>
                  </a:moveTo>
                  <a:cubicBezTo>
                    <a:pt x="22098420" y="2096810"/>
                    <a:pt x="21367545" y="2151288"/>
                    <a:pt x="18205188" y="2148667"/>
                  </a:cubicBezTo>
                  <a:cubicBezTo>
                    <a:pt x="8037147" y="2146504"/>
                    <a:pt x="1057074" y="2138680"/>
                    <a:pt x="1057074" y="2138680"/>
                  </a:cubicBezTo>
                  <a:cubicBezTo>
                    <a:pt x="812932" y="2129846"/>
                    <a:pt x="449110" y="2108615"/>
                    <a:pt x="282371" y="2050438"/>
                  </a:cubicBezTo>
                  <a:cubicBezTo>
                    <a:pt x="4469" y="1953474"/>
                    <a:pt x="0" y="1780196"/>
                    <a:pt x="0" y="1414816"/>
                  </a:cubicBezTo>
                  <a:lnTo>
                    <a:pt x="0" y="1414805"/>
                  </a:lnTo>
                  <a:cubicBezTo>
                    <a:pt x="8536" y="491230"/>
                    <a:pt x="0" y="345608"/>
                    <a:pt x="77597" y="223930"/>
                  </a:cubicBezTo>
                  <a:cubicBezTo>
                    <a:pt x="217372" y="4759"/>
                    <a:pt x="519255" y="4073"/>
                    <a:pt x="937909" y="4073"/>
                  </a:cubicBezTo>
                  <a:cubicBezTo>
                    <a:pt x="937909" y="4073"/>
                    <a:pt x="3770737" y="15681"/>
                    <a:pt x="14455890" y="7673"/>
                  </a:cubicBezTo>
                  <a:cubicBezTo>
                    <a:pt x="21148618" y="0"/>
                    <a:pt x="21865351" y="6979"/>
                    <a:pt x="21865351" y="6979"/>
                  </a:cubicBezTo>
                  <a:cubicBezTo>
                    <a:pt x="22233658" y="14458"/>
                    <a:pt x="22371918" y="42638"/>
                    <a:pt x="22569658" y="165219"/>
                  </a:cubicBezTo>
                  <a:cubicBezTo>
                    <a:pt x="22720675" y="258836"/>
                    <a:pt x="22726197" y="476157"/>
                    <a:pt x="22717057" y="1414805"/>
                  </a:cubicBezTo>
                  <a:lnTo>
                    <a:pt x="22717057" y="1414816"/>
                  </a:lnTo>
                  <a:cubicBezTo>
                    <a:pt x="22717057" y="1898161"/>
                    <a:pt x="22674272" y="2046748"/>
                    <a:pt x="22098420" y="2096810"/>
                  </a:cubicBezTo>
                  <a:close/>
                </a:path>
              </a:pathLst>
            </a:custGeom>
            <a:grpFill/>
          </p:spPr>
        </p:sp>
      </p:grpSp>
      <p:grpSp>
        <p:nvGrpSpPr>
          <p:cNvPr id="36" name="Group 13"/>
          <p:cNvGrpSpPr/>
          <p:nvPr/>
        </p:nvGrpSpPr>
        <p:grpSpPr>
          <a:xfrm>
            <a:off x="1387438" y="4653471"/>
            <a:ext cx="987894" cy="1076916"/>
            <a:chOff x="0" y="0"/>
            <a:chExt cx="4756312" cy="1940372"/>
          </a:xfrm>
        </p:grpSpPr>
        <p:sp>
          <p:nvSpPr>
            <p:cNvPr id="37" name="Freeform 14"/>
            <p:cNvSpPr/>
            <p:nvPr/>
          </p:nvSpPr>
          <p:spPr>
            <a:xfrm>
              <a:off x="0" y="-4073"/>
              <a:ext cx="4762702" cy="1946975"/>
            </a:xfrm>
            <a:custGeom>
              <a:avLst/>
              <a:gdLst/>
              <a:ahLst/>
              <a:cxnLst/>
              <a:rect l="l" t="t" r="r" b="b"/>
              <a:pathLst>
                <a:path w="4762702" h="1946975">
                  <a:moveTo>
                    <a:pt x="4134925" y="1892497"/>
                  </a:moveTo>
                  <a:cubicBezTo>
                    <a:pt x="4134925" y="1892497"/>
                    <a:pt x="3404050" y="1946975"/>
                    <a:pt x="2819782" y="1944354"/>
                  </a:cubicBezTo>
                  <a:cubicBezTo>
                    <a:pt x="1996970"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651727" y="15681"/>
                    <a:pt x="2516384" y="7673"/>
                  </a:cubicBezTo>
                  <a:cubicBezTo>
                    <a:pt x="3185122" y="0"/>
                    <a:pt x="3901856" y="6979"/>
                    <a:pt x="3901856" y="6979"/>
                  </a:cubicBezTo>
                  <a:cubicBezTo>
                    <a:pt x="4270163" y="14458"/>
                    <a:pt x="4408423" y="42638"/>
                    <a:pt x="4606163" y="165219"/>
                  </a:cubicBezTo>
                  <a:cubicBezTo>
                    <a:pt x="4757180" y="258836"/>
                    <a:pt x="4762702" y="476157"/>
                    <a:pt x="4753562" y="1246581"/>
                  </a:cubicBezTo>
                  <a:lnTo>
                    <a:pt x="4753562" y="1246590"/>
                  </a:lnTo>
                  <a:cubicBezTo>
                    <a:pt x="4753561" y="1693848"/>
                    <a:pt x="4710777" y="1842435"/>
                    <a:pt x="4134925" y="1892497"/>
                  </a:cubicBezTo>
                  <a:close/>
                </a:path>
              </a:pathLst>
            </a:custGeom>
            <a:solidFill>
              <a:srgbClr val="F1F1F1"/>
            </a:solidFill>
          </p:spPr>
        </p:sp>
      </p:grpSp>
      <p:sp>
        <p:nvSpPr>
          <p:cNvPr id="38" name="TextBox 15"/>
          <p:cNvSpPr txBox="1"/>
          <p:nvPr/>
        </p:nvSpPr>
        <p:spPr>
          <a:xfrm>
            <a:off x="1428905" y="5124909"/>
            <a:ext cx="920917" cy="548163"/>
          </a:xfrm>
          <a:prstGeom prst="rect">
            <a:avLst/>
          </a:prstGeom>
        </p:spPr>
        <p:txBody>
          <a:bodyPr wrap="square" lIns="0" tIns="0" rIns="0" bIns="0" rtlCol="0" anchor="t">
            <a:spAutoFit/>
          </a:bodyPr>
          <a:lstStyle/>
          <a:p>
            <a:pPr marL="0" lvl="0" indent="0" algn="ctr">
              <a:lnSpc>
                <a:spcPts val="3999"/>
              </a:lnSpc>
              <a:spcBef>
                <a:spcPct val="0"/>
              </a:spcBef>
            </a:pPr>
            <a:r>
              <a:rPr lang="vi-VN" sz="5600" b="1" dirty="0">
                <a:solidFill>
                  <a:srgbClr val="FF0000"/>
                </a:solidFill>
                <a:latin typeface="Arial" panose="020B0604020202020204" pitchFamily="34" charset="0"/>
                <a:cs typeface="Arial" panose="020B0604020202020204" pitchFamily="34" charset="0"/>
              </a:rPr>
              <a:t>2</a:t>
            </a:r>
            <a:endParaRPr lang="en-US" sz="5600" b="1" dirty="0">
              <a:solidFill>
                <a:srgbClr val="FF0000"/>
              </a:solidFill>
              <a:latin typeface="Arial" panose="020B0604020202020204" pitchFamily="34" charset="0"/>
              <a:cs typeface="Arial" panose="020B0604020202020204" pitchFamily="34" charset="0"/>
            </a:endParaRPr>
          </a:p>
        </p:txBody>
      </p:sp>
      <p:sp>
        <p:nvSpPr>
          <p:cNvPr id="39" name="TextBox 38"/>
          <p:cNvSpPr txBox="1"/>
          <p:nvPr/>
        </p:nvSpPr>
        <p:spPr>
          <a:xfrm>
            <a:off x="2649543" y="4766045"/>
            <a:ext cx="7912744" cy="784830"/>
          </a:xfrm>
          <a:prstGeom prst="rect">
            <a:avLst/>
          </a:prstGeom>
          <a:noFill/>
        </p:spPr>
        <p:txBody>
          <a:bodyPr wrap="none" rtlCol="0">
            <a:spAutoFit/>
          </a:bodyPr>
          <a:lstStyle/>
          <a:p>
            <a:r>
              <a:rPr lang="vi-VN" sz="4500" dirty="0">
                <a:cs typeface="Arial" panose="020B0604020202020204" pitchFamily="34" charset="0"/>
              </a:rPr>
              <a:t>Kẻ chữ các thông tin trên tem.</a:t>
            </a:r>
            <a:endParaRPr lang="en-US" sz="4500" dirty="0">
              <a:latin typeface="Arial" panose="020B0604020202020204" pitchFamily="34" charset="0"/>
              <a:cs typeface="Arial" panose="020B0604020202020204" pitchFamily="34" charset="0"/>
            </a:endParaRPr>
          </a:p>
        </p:txBody>
      </p:sp>
      <p:grpSp>
        <p:nvGrpSpPr>
          <p:cNvPr id="40" name="Group 6"/>
          <p:cNvGrpSpPr/>
          <p:nvPr/>
        </p:nvGrpSpPr>
        <p:grpSpPr>
          <a:xfrm>
            <a:off x="1194655" y="6212436"/>
            <a:ext cx="13278712" cy="1414636"/>
            <a:chOff x="0" y="0"/>
            <a:chExt cx="22719807" cy="2144686"/>
          </a:xfrm>
          <a:solidFill>
            <a:schemeClr val="accent4">
              <a:lumMod val="40000"/>
              <a:lumOff val="60000"/>
            </a:schemeClr>
          </a:solidFill>
        </p:grpSpPr>
        <p:sp>
          <p:nvSpPr>
            <p:cNvPr id="41" name="Freeform 7"/>
            <p:cNvSpPr/>
            <p:nvPr/>
          </p:nvSpPr>
          <p:spPr>
            <a:xfrm>
              <a:off x="0" y="-4073"/>
              <a:ext cx="22726197" cy="2151288"/>
            </a:xfrm>
            <a:custGeom>
              <a:avLst/>
              <a:gdLst/>
              <a:ahLst/>
              <a:cxnLst/>
              <a:rect l="l" t="t" r="r" b="b"/>
              <a:pathLst>
                <a:path w="22726197" h="2151288">
                  <a:moveTo>
                    <a:pt x="22098420" y="2096810"/>
                  </a:moveTo>
                  <a:cubicBezTo>
                    <a:pt x="22098420" y="2096810"/>
                    <a:pt x="21367545" y="2151288"/>
                    <a:pt x="18205188" y="2148667"/>
                  </a:cubicBezTo>
                  <a:cubicBezTo>
                    <a:pt x="8037147" y="2146504"/>
                    <a:pt x="1057074" y="2138680"/>
                    <a:pt x="1057074" y="2138680"/>
                  </a:cubicBezTo>
                  <a:cubicBezTo>
                    <a:pt x="812932" y="2129846"/>
                    <a:pt x="449110" y="2108615"/>
                    <a:pt x="282371" y="2050438"/>
                  </a:cubicBezTo>
                  <a:cubicBezTo>
                    <a:pt x="4469" y="1953474"/>
                    <a:pt x="0" y="1780196"/>
                    <a:pt x="0" y="1414816"/>
                  </a:cubicBezTo>
                  <a:lnTo>
                    <a:pt x="0" y="1414805"/>
                  </a:lnTo>
                  <a:cubicBezTo>
                    <a:pt x="8536" y="491230"/>
                    <a:pt x="0" y="345608"/>
                    <a:pt x="77597" y="223930"/>
                  </a:cubicBezTo>
                  <a:cubicBezTo>
                    <a:pt x="217372" y="4759"/>
                    <a:pt x="519255" y="4073"/>
                    <a:pt x="937909" y="4073"/>
                  </a:cubicBezTo>
                  <a:cubicBezTo>
                    <a:pt x="937909" y="4073"/>
                    <a:pt x="3770737" y="15681"/>
                    <a:pt x="14455890" y="7673"/>
                  </a:cubicBezTo>
                  <a:cubicBezTo>
                    <a:pt x="21148618" y="0"/>
                    <a:pt x="21865351" y="6979"/>
                    <a:pt x="21865351" y="6979"/>
                  </a:cubicBezTo>
                  <a:cubicBezTo>
                    <a:pt x="22233658" y="14458"/>
                    <a:pt x="22371918" y="42638"/>
                    <a:pt x="22569658" y="165219"/>
                  </a:cubicBezTo>
                  <a:cubicBezTo>
                    <a:pt x="22720675" y="258836"/>
                    <a:pt x="22726197" y="476157"/>
                    <a:pt x="22717057" y="1414805"/>
                  </a:cubicBezTo>
                  <a:lnTo>
                    <a:pt x="22717057" y="1414816"/>
                  </a:lnTo>
                  <a:cubicBezTo>
                    <a:pt x="22717057" y="1898161"/>
                    <a:pt x="22674272" y="2046748"/>
                    <a:pt x="22098420" y="2096810"/>
                  </a:cubicBezTo>
                  <a:close/>
                </a:path>
              </a:pathLst>
            </a:custGeom>
            <a:grpFill/>
          </p:spPr>
        </p:sp>
      </p:grpSp>
      <p:grpSp>
        <p:nvGrpSpPr>
          <p:cNvPr id="42" name="Group 13"/>
          <p:cNvGrpSpPr/>
          <p:nvPr/>
        </p:nvGrpSpPr>
        <p:grpSpPr>
          <a:xfrm>
            <a:off x="1365829" y="6381296"/>
            <a:ext cx="987894" cy="1076916"/>
            <a:chOff x="0" y="0"/>
            <a:chExt cx="4756312" cy="1940372"/>
          </a:xfrm>
        </p:grpSpPr>
        <p:sp>
          <p:nvSpPr>
            <p:cNvPr id="43" name="Freeform 14"/>
            <p:cNvSpPr/>
            <p:nvPr/>
          </p:nvSpPr>
          <p:spPr>
            <a:xfrm>
              <a:off x="0" y="-4073"/>
              <a:ext cx="4762702" cy="1946975"/>
            </a:xfrm>
            <a:custGeom>
              <a:avLst/>
              <a:gdLst/>
              <a:ahLst/>
              <a:cxnLst/>
              <a:rect l="l" t="t" r="r" b="b"/>
              <a:pathLst>
                <a:path w="4762702" h="1946975">
                  <a:moveTo>
                    <a:pt x="4134925" y="1892497"/>
                  </a:moveTo>
                  <a:cubicBezTo>
                    <a:pt x="4134925" y="1892497"/>
                    <a:pt x="3404050" y="1946975"/>
                    <a:pt x="2819782" y="1944354"/>
                  </a:cubicBezTo>
                  <a:cubicBezTo>
                    <a:pt x="1996970"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651727" y="15681"/>
                    <a:pt x="2516384" y="7673"/>
                  </a:cubicBezTo>
                  <a:cubicBezTo>
                    <a:pt x="3185122" y="0"/>
                    <a:pt x="3901856" y="6979"/>
                    <a:pt x="3901856" y="6979"/>
                  </a:cubicBezTo>
                  <a:cubicBezTo>
                    <a:pt x="4270163" y="14458"/>
                    <a:pt x="4408423" y="42638"/>
                    <a:pt x="4606163" y="165219"/>
                  </a:cubicBezTo>
                  <a:cubicBezTo>
                    <a:pt x="4757180" y="258836"/>
                    <a:pt x="4762702" y="476157"/>
                    <a:pt x="4753562" y="1246581"/>
                  </a:cubicBezTo>
                  <a:lnTo>
                    <a:pt x="4753562" y="1246590"/>
                  </a:lnTo>
                  <a:cubicBezTo>
                    <a:pt x="4753561" y="1693848"/>
                    <a:pt x="4710777" y="1842435"/>
                    <a:pt x="4134925" y="1892497"/>
                  </a:cubicBezTo>
                  <a:close/>
                </a:path>
              </a:pathLst>
            </a:custGeom>
            <a:solidFill>
              <a:srgbClr val="F1F1F1"/>
            </a:solidFill>
          </p:spPr>
        </p:sp>
      </p:grpSp>
      <p:sp>
        <p:nvSpPr>
          <p:cNvPr id="44" name="TextBox 15"/>
          <p:cNvSpPr txBox="1"/>
          <p:nvPr/>
        </p:nvSpPr>
        <p:spPr>
          <a:xfrm>
            <a:off x="1407296" y="6852734"/>
            <a:ext cx="920917" cy="548163"/>
          </a:xfrm>
          <a:prstGeom prst="rect">
            <a:avLst/>
          </a:prstGeom>
        </p:spPr>
        <p:txBody>
          <a:bodyPr wrap="square" lIns="0" tIns="0" rIns="0" bIns="0" rtlCol="0" anchor="t">
            <a:spAutoFit/>
          </a:bodyPr>
          <a:lstStyle/>
          <a:p>
            <a:pPr marL="0" lvl="0" indent="0" algn="ctr">
              <a:lnSpc>
                <a:spcPts val="3999"/>
              </a:lnSpc>
              <a:spcBef>
                <a:spcPct val="0"/>
              </a:spcBef>
            </a:pPr>
            <a:r>
              <a:rPr lang="vi-VN" sz="5600" b="1" dirty="0">
                <a:solidFill>
                  <a:srgbClr val="FF0000"/>
                </a:solidFill>
                <a:latin typeface="Arial" panose="020B0604020202020204" pitchFamily="34" charset="0"/>
                <a:cs typeface="Arial" panose="020B0604020202020204" pitchFamily="34" charset="0"/>
              </a:rPr>
              <a:t>3</a:t>
            </a:r>
            <a:endParaRPr lang="en-US" sz="5600" b="1" dirty="0">
              <a:solidFill>
                <a:srgbClr val="FF0000"/>
              </a:solidFill>
              <a:latin typeface="Arial" panose="020B0604020202020204" pitchFamily="34" charset="0"/>
              <a:cs typeface="Arial" panose="020B0604020202020204" pitchFamily="34" charset="0"/>
            </a:endParaRPr>
          </a:p>
        </p:txBody>
      </p:sp>
      <p:sp>
        <p:nvSpPr>
          <p:cNvPr id="45" name="TextBox 44"/>
          <p:cNvSpPr txBox="1"/>
          <p:nvPr/>
        </p:nvSpPr>
        <p:spPr>
          <a:xfrm>
            <a:off x="2627934" y="6493870"/>
            <a:ext cx="6630341" cy="784830"/>
          </a:xfrm>
          <a:prstGeom prst="rect">
            <a:avLst/>
          </a:prstGeom>
          <a:noFill/>
        </p:spPr>
        <p:txBody>
          <a:bodyPr wrap="none" rtlCol="0">
            <a:spAutoFit/>
          </a:bodyPr>
          <a:lstStyle/>
          <a:p>
            <a:r>
              <a:rPr lang="vi-VN" sz="4500" dirty="0">
                <a:cs typeface="Arial" panose="020B0604020202020204" pitchFamily="34" charset="0"/>
              </a:rPr>
              <a:t>Vẽ màu vào hình và chữ.</a:t>
            </a:r>
            <a:endParaRPr lang="en-US" sz="4500" dirty="0">
              <a:latin typeface="Arial" panose="020B0604020202020204" pitchFamily="34" charset="0"/>
              <a:cs typeface="Arial" panose="020B0604020202020204" pitchFamily="34" charset="0"/>
            </a:endParaRPr>
          </a:p>
        </p:txBody>
      </p:sp>
      <p:grpSp>
        <p:nvGrpSpPr>
          <p:cNvPr id="46" name="Group 6"/>
          <p:cNvGrpSpPr/>
          <p:nvPr/>
        </p:nvGrpSpPr>
        <p:grpSpPr>
          <a:xfrm>
            <a:off x="1183282" y="8021331"/>
            <a:ext cx="13290085" cy="1414636"/>
            <a:chOff x="0" y="0"/>
            <a:chExt cx="22719807" cy="2144686"/>
          </a:xfrm>
          <a:solidFill>
            <a:schemeClr val="accent4">
              <a:lumMod val="40000"/>
              <a:lumOff val="60000"/>
            </a:schemeClr>
          </a:solidFill>
        </p:grpSpPr>
        <p:sp>
          <p:nvSpPr>
            <p:cNvPr id="47" name="Freeform 7"/>
            <p:cNvSpPr/>
            <p:nvPr/>
          </p:nvSpPr>
          <p:spPr>
            <a:xfrm>
              <a:off x="0" y="-4073"/>
              <a:ext cx="22726197" cy="2151288"/>
            </a:xfrm>
            <a:custGeom>
              <a:avLst/>
              <a:gdLst/>
              <a:ahLst/>
              <a:cxnLst/>
              <a:rect l="l" t="t" r="r" b="b"/>
              <a:pathLst>
                <a:path w="22726197" h="2151288">
                  <a:moveTo>
                    <a:pt x="22098420" y="2096810"/>
                  </a:moveTo>
                  <a:cubicBezTo>
                    <a:pt x="22098420" y="2096810"/>
                    <a:pt x="21367545" y="2151288"/>
                    <a:pt x="18205188" y="2148667"/>
                  </a:cubicBezTo>
                  <a:cubicBezTo>
                    <a:pt x="8037147" y="2146504"/>
                    <a:pt x="1057074" y="2138680"/>
                    <a:pt x="1057074" y="2138680"/>
                  </a:cubicBezTo>
                  <a:cubicBezTo>
                    <a:pt x="812932" y="2129846"/>
                    <a:pt x="449110" y="2108615"/>
                    <a:pt x="282371" y="2050438"/>
                  </a:cubicBezTo>
                  <a:cubicBezTo>
                    <a:pt x="4469" y="1953474"/>
                    <a:pt x="0" y="1780196"/>
                    <a:pt x="0" y="1414816"/>
                  </a:cubicBezTo>
                  <a:lnTo>
                    <a:pt x="0" y="1414805"/>
                  </a:lnTo>
                  <a:cubicBezTo>
                    <a:pt x="8536" y="491230"/>
                    <a:pt x="0" y="345608"/>
                    <a:pt x="77597" y="223930"/>
                  </a:cubicBezTo>
                  <a:cubicBezTo>
                    <a:pt x="217372" y="4759"/>
                    <a:pt x="519255" y="4073"/>
                    <a:pt x="937909" y="4073"/>
                  </a:cubicBezTo>
                  <a:cubicBezTo>
                    <a:pt x="937909" y="4073"/>
                    <a:pt x="3770737" y="15681"/>
                    <a:pt x="14455890" y="7673"/>
                  </a:cubicBezTo>
                  <a:cubicBezTo>
                    <a:pt x="21148618" y="0"/>
                    <a:pt x="21865351" y="6979"/>
                    <a:pt x="21865351" y="6979"/>
                  </a:cubicBezTo>
                  <a:cubicBezTo>
                    <a:pt x="22233658" y="14458"/>
                    <a:pt x="22371918" y="42638"/>
                    <a:pt x="22569658" y="165219"/>
                  </a:cubicBezTo>
                  <a:cubicBezTo>
                    <a:pt x="22720675" y="258836"/>
                    <a:pt x="22726197" y="476157"/>
                    <a:pt x="22717057" y="1414805"/>
                  </a:cubicBezTo>
                  <a:lnTo>
                    <a:pt x="22717057" y="1414816"/>
                  </a:lnTo>
                  <a:cubicBezTo>
                    <a:pt x="22717057" y="1898161"/>
                    <a:pt x="22674272" y="2046748"/>
                    <a:pt x="22098420" y="2096810"/>
                  </a:cubicBezTo>
                  <a:close/>
                </a:path>
              </a:pathLst>
            </a:custGeom>
            <a:grpFill/>
          </p:spPr>
        </p:sp>
      </p:grpSp>
      <p:grpSp>
        <p:nvGrpSpPr>
          <p:cNvPr id="48" name="Group 13"/>
          <p:cNvGrpSpPr/>
          <p:nvPr/>
        </p:nvGrpSpPr>
        <p:grpSpPr>
          <a:xfrm>
            <a:off x="1354456" y="8190191"/>
            <a:ext cx="987894" cy="1076916"/>
            <a:chOff x="0" y="0"/>
            <a:chExt cx="4756312" cy="1940372"/>
          </a:xfrm>
        </p:grpSpPr>
        <p:sp>
          <p:nvSpPr>
            <p:cNvPr id="49" name="Freeform 14"/>
            <p:cNvSpPr/>
            <p:nvPr/>
          </p:nvSpPr>
          <p:spPr>
            <a:xfrm>
              <a:off x="0" y="-4073"/>
              <a:ext cx="4762702" cy="1946975"/>
            </a:xfrm>
            <a:custGeom>
              <a:avLst/>
              <a:gdLst/>
              <a:ahLst/>
              <a:cxnLst/>
              <a:rect l="l" t="t" r="r" b="b"/>
              <a:pathLst>
                <a:path w="4762702" h="1946975">
                  <a:moveTo>
                    <a:pt x="4134925" y="1892497"/>
                  </a:moveTo>
                  <a:cubicBezTo>
                    <a:pt x="4134925" y="1892497"/>
                    <a:pt x="3404050" y="1946975"/>
                    <a:pt x="2819782" y="1944354"/>
                  </a:cubicBezTo>
                  <a:cubicBezTo>
                    <a:pt x="1996970"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651727" y="15681"/>
                    <a:pt x="2516384" y="7673"/>
                  </a:cubicBezTo>
                  <a:cubicBezTo>
                    <a:pt x="3185122" y="0"/>
                    <a:pt x="3901856" y="6979"/>
                    <a:pt x="3901856" y="6979"/>
                  </a:cubicBezTo>
                  <a:cubicBezTo>
                    <a:pt x="4270163" y="14458"/>
                    <a:pt x="4408423" y="42638"/>
                    <a:pt x="4606163" y="165219"/>
                  </a:cubicBezTo>
                  <a:cubicBezTo>
                    <a:pt x="4757180" y="258836"/>
                    <a:pt x="4762702" y="476157"/>
                    <a:pt x="4753562" y="1246581"/>
                  </a:cubicBezTo>
                  <a:lnTo>
                    <a:pt x="4753562" y="1246590"/>
                  </a:lnTo>
                  <a:cubicBezTo>
                    <a:pt x="4753561" y="1693848"/>
                    <a:pt x="4710777" y="1842435"/>
                    <a:pt x="4134925" y="1892497"/>
                  </a:cubicBezTo>
                  <a:close/>
                </a:path>
              </a:pathLst>
            </a:custGeom>
            <a:solidFill>
              <a:srgbClr val="F1F1F1"/>
            </a:solidFill>
          </p:spPr>
        </p:sp>
      </p:grpSp>
      <p:sp>
        <p:nvSpPr>
          <p:cNvPr id="50" name="TextBox 15"/>
          <p:cNvSpPr txBox="1"/>
          <p:nvPr/>
        </p:nvSpPr>
        <p:spPr>
          <a:xfrm>
            <a:off x="1395923" y="8661629"/>
            <a:ext cx="920917" cy="548163"/>
          </a:xfrm>
          <a:prstGeom prst="rect">
            <a:avLst/>
          </a:prstGeom>
        </p:spPr>
        <p:txBody>
          <a:bodyPr wrap="square" lIns="0" tIns="0" rIns="0" bIns="0" rtlCol="0" anchor="t">
            <a:spAutoFit/>
          </a:bodyPr>
          <a:lstStyle/>
          <a:p>
            <a:pPr marL="0" lvl="0" indent="0" algn="ctr">
              <a:lnSpc>
                <a:spcPts val="3999"/>
              </a:lnSpc>
              <a:spcBef>
                <a:spcPct val="0"/>
              </a:spcBef>
            </a:pPr>
            <a:r>
              <a:rPr lang="vi-VN" sz="5600" b="1" dirty="0">
                <a:solidFill>
                  <a:srgbClr val="FF0000"/>
                </a:solidFill>
                <a:latin typeface="Arial" panose="020B0604020202020204" pitchFamily="34" charset="0"/>
                <a:cs typeface="Arial" panose="020B0604020202020204" pitchFamily="34" charset="0"/>
              </a:rPr>
              <a:t>4</a:t>
            </a:r>
            <a:endParaRPr lang="en-US" sz="5600" b="1" dirty="0">
              <a:solidFill>
                <a:srgbClr val="FF0000"/>
              </a:solidFill>
              <a:latin typeface="Arial" panose="020B0604020202020204" pitchFamily="34" charset="0"/>
              <a:cs typeface="Arial" panose="020B0604020202020204" pitchFamily="34" charset="0"/>
            </a:endParaRPr>
          </a:p>
        </p:txBody>
      </p:sp>
      <p:sp>
        <p:nvSpPr>
          <p:cNvPr id="51" name="TextBox 50"/>
          <p:cNvSpPr txBox="1"/>
          <p:nvPr/>
        </p:nvSpPr>
        <p:spPr>
          <a:xfrm>
            <a:off x="2616561" y="8302765"/>
            <a:ext cx="5827236" cy="784830"/>
          </a:xfrm>
          <a:prstGeom prst="rect">
            <a:avLst/>
          </a:prstGeom>
          <a:noFill/>
        </p:spPr>
        <p:txBody>
          <a:bodyPr wrap="none" rtlCol="0">
            <a:spAutoFit/>
          </a:bodyPr>
          <a:lstStyle/>
          <a:p>
            <a:r>
              <a:rPr lang="vi-VN" sz="4500" dirty="0">
                <a:cs typeface="Arial" panose="020B0604020202020204" pitchFamily="34" charset="0"/>
              </a:rPr>
              <a:t>Hoàn thiện sản phẩm.</a:t>
            </a:r>
            <a:endParaRPr lang="en-US" sz="4500" dirty="0">
              <a:latin typeface="Arial" panose="020B0604020202020204" pitchFamily="34" charset="0"/>
              <a:cs typeface="Arial" panose="020B0604020202020204" pitchFamily="34" charset="0"/>
            </a:endParaRPr>
          </a:p>
        </p:txBody>
      </p:sp>
      <p:pic>
        <p:nvPicPr>
          <p:cNvPr id="52" name="Picture 4"/>
          <p:cNvPicPr>
            <a:picLocks noChangeAspect="1"/>
          </p:cNvPicPr>
          <p:nvPr/>
        </p:nvPicPr>
        <p:blipFill>
          <a:blip r:embed="rId10"/>
          <a:srcRect/>
          <a:stretch>
            <a:fillRect/>
          </a:stretch>
        </p:blipFill>
        <p:spPr>
          <a:xfrm flipH="1">
            <a:off x="14356665" y="2751412"/>
            <a:ext cx="3608425" cy="7417365"/>
          </a:xfrm>
          <a:prstGeom prst="rect">
            <a:avLst/>
          </a:prstGeom>
        </p:spPr>
      </p:pic>
    </p:spTree>
    <p:extLst>
      <p:ext uri="{BB962C8B-B14F-4D97-AF65-F5344CB8AC3E}">
        <p14:creationId xmlns:p14="http://schemas.microsoft.com/office/powerpoint/2010/main" val="173985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randombar(vertical)">
                                      <p:cBhvr>
                                        <p:cTn id="21" dur="500"/>
                                        <p:tgtEl>
                                          <p:spTgt spid="38"/>
                                        </p:tgtEl>
                                      </p:cBhvr>
                                    </p:animEffect>
                                  </p:childTnLst>
                                </p:cTn>
                              </p:par>
                              <p:par>
                                <p:cTn id="22" presetID="14" presetClass="entr" presetSubtype="5"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vertical)">
                                      <p:cBhvr>
                                        <p:cTn id="24" dur="500"/>
                                        <p:tgtEl>
                                          <p:spTgt spid="36"/>
                                        </p:tgtEl>
                                      </p:cBhvr>
                                    </p:animEffect>
                                  </p:childTnLst>
                                </p:cTn>
                              </p:par>
                              <p:par>
                                <p:cTn id="25" presetID="14" presetClass="entr" presetSubtype="5"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vertical)">
                                      <p:cBhvr>
                                        <p:cTn id="27" dur="500"/>
                                        <p:tgtEl>
                                          <p:spTgt spid="26"/>
                                        </p:tgtEl>
                                      </p:cBhvr>
                                    </p:animEffect>
                                  </p:childTnLst>
                                </p:cTn>
                              </p:par>
                              <p:par>
                                <p:cTn id="28" presetID="14" presetClass="entr" presetSubtype="5"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randombar(vertical)">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randombar(horizontal)">
                                      <p:cBhvr>
                                        <p:cTn id="38" dur="500"/>
                                        <p:tgtEl>
                                          <p:spTgt spid="44"/>
                                        </p:tgtEl>
                                      </p:cBhvr>
                                    </p:animEffect>
                                  </p:childTnLst>
                                </p:cTn>
                              </p:par>
                              <p:par>
                                <p:cTn id="39" presetID="14" presetClass="entr" presetSubtype="1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randombar(horizontal)">
                                      <p:cBhvr>
                                        <p:cTn id="41" dur="500"/>
                                        <p:tgtEl>
                                          <p:spTgt spid="40"/>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randombar(horizontal)">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5"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randombar(vertical)">
                                      <p:cBhvr>
                                        <p:cTn id="49" dur="500"/>
                                        <p:tgtEl>
                                          <p:spTgt spid="46"/>
                                        </p:tgtEl>
                                      </p:cBhvr>
                                    </p:animEffect>
                                  </p:childTnLst>
                                </p:cTn>
                              </p:par>
                              <p:par>
                                <p:cTn id="50" presetID="14" presetClass="entr" presetSubtype="5"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randombar(vertical)">
                                      <p:cBhvr>
                                        <p:cTn id="52" dur="500"/>
                                        <p:tgtEl>
                                          <p:spTgt spid="50"/>
                                        </p:tgtEl>
                                      </p:cBhvr>
                                    </p:animEffect>
                                  </p:childTnLst>
                                </p:cTn>
                              </p:par>
                              <p:par>
                                <p:cTn id="53" presetID="14" presetClass="entr" presetSubtype="5"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randombar(vertical)">
                                      <p:cBhvr>
                                        <p:cTn id="55" dur="500"/>
                                        <p:tgtEl>
                                          <p:spTgt spid="48"/>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randombar(vertical)">
                                      <p:cBhvr>
                                        <p:cTn id="5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8" grpId="0"/>
      <p:bldP spid="39" grpId="0"/>
      <p:bldP spid="44" grpId="0"/>
      <p:bldP spid="45" grpId="0"/>
      <p:bldP spid="50"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26611" y="-532361"/>
            <a:ext cx="2010070" cy="201007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7463" y="4520724"/>
            <a:ext cx="922846" cy="922846"/>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63349" y="-477950"/>
            <a:ext cx="955901" cy="955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10400" y="9486301"/>
            <a:ext cx="955901" cy="955901"/>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58800" y="9486301"/>
            <a:ext cx="682476" cy="682476"/>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839289" y="2745472"/>
            <a:ext cx="682476" cy="682476"/>
          </a:xfrm>
          <a:prstGeom prst="rect">
            <a:avLst/>
          </a:prstGeom>
        </p:spPr>
      </p:pic>
      <p:pic>
        <p:nvPicPr>
          <p:cNvPr id="27"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2303" y="365799"/>
            <a:ext cx="7315200" cy="1028743"/>
          </a:xfrm>
          <a:prstGeom prst="rect">
            <a:avLst/>
          </a:prstGeom>
        </p:spPr>
      </p:pic>
      <p:pic>
        <p:nvPicPr>
          <p:cNvPr id="28"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164" y="196059"/>
            <a:ext cx="1508167" cy="1340384"/>
          </a:xfrm>
          <a:prstGeom prst="rect">
            <a:avLst/>
          </a:prstGeom>
        </p:spPr>
      </p:pic>
      <p:sp>
        <p:nvSpPr>
          <p:cNvPr id="29"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THỂ HIỆN</a:t>
            </a:r>
            <a:endParaRPr lang="en-US" sz="4800" b="1" dirty="0">
              <a:solidFill>
                <a:srgbClr val="60699E"/>
              </a:solidFill>
            </a:endParaRPr>
          </a:p>
        </p:txBody>
      </p:sp>
      <p:sp>
        <p:nvSpPr>
          <p:cNvPr id="30" name="Rectangle 29"/>
          <p:cNvSpPr/>
          <p:nvPr/>
        </p:nvSpPr>
        <p:spPr>
          <a:xfrm>
            <a:off x="532303" y="1635087"/>
            <a:ext cx="12721752" cy="784830"/>
          </a:xfrm>
          <a:prstGeom prst="rect">
            <a:avLst/>
          </a:prstGeom>
        </p:spPr>
        <p:txBody>
          <a:bodyPr wrap="none">
            <a:spAutoFit/>
          </a:bodyPr>
          <a:lstStyle/>
          <a:p>
            <a:r>
              <a:rPr lang="vi-VN" sz="4500" b="1" dirty="0">
                <a:solidFill>
                  <a:srgbClr val="000000"/>
                </a:solidFill>
                <a:ea typeface="Calibri" panose="020F0502020204030204" pitchFamily="34" charset="0"/>
                <a:cs typeface="Arial" panose="020B0604020202020204" pitchFamily="34" charset="0"/>
              </a:rPr>
              <a:t>Sử dụng vẻ đẹp của di tích trong thiết kế tem </a:t>
            </a:r>
            <a:endParaRPr lang="en-US" sz="4500" dirty="0">
              <a:latin typeface="Arial" panose="020B0604020202020204" pitchFamily="34" charset="0"/>
              <a:cs typeface="Arial" panose="020B0604020202020204" pitchFamily="34" charset="0"/>
            </a:endParaRPr>
          </a:p>
        </p:txBody>
      </p:sp>
      <p:pic>
        <p:nvPicPr>
          <p:cNvPr id="53"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940" y="4410149"/>
            <a:ext cx="4315616" cy="5409601"/>
          </a:xfrm>
          <a:prstGeom prst="rect">
            <a:avLst/>
          </a:prstGeom>
        </p:spPr>
      </p:pic>
      <p:sp>
        <p:nvSpPr>
          <p:cNvPr id="2" name="Rectangle 1"/>
          <p:cNvSpPr/>
          <p:nvPr/>
        </p:nvSpPr>
        <p:spPr>
          <a:xfrm>
            <a:off x="532303" y="2489399"/>
            <a:ext cx="16986181" cy="2031325"/>
          </a:xfrm>
          <a:prstGeom prst="rect">
            <a:avLst/>
          </a:prstGeom>
        </p:spPr>
        <p:txBody>
          <a:bodyPr wrap="square">
            <a:spAutoFit/>
          </a:bodyPr>
          <a:lstStyle/>
          <a:p>
            <a:pPr algn="just">
              <a:lnSpc>
                <a:spcPct val="150000"/>
              </a:lnSpc>
              <a:spcBef>
                <a:spcPts val="300"/>
              </a:spcBef>
              <a:spcAft>
                <a:spcPts val="300"/>
              </a:spcAft>
            </a:pPr>
            <a:r>
              <a:rPr lang="vi-VN" sz="4200" i="1" dirty="0">
                <a:latin typeface="Arial" panose="020B0604020202020204" pitchFamily="34" charset="0"/>
                <a:ea typeface="Calibri" panose="020F0502020204030204" pitchFamily="34" charset="0"/>
                <a:cs typeface="Arial" panose="020B0604020202020204" pitchFamily="34" charset="0"/>
              </a:rPr>
              <a:t>    Em hãy </a:t>
            </a:r>
            <a:r>
              <a:rPr lang="nl-NL" sz="4200" i="1" dirty="0">
                <a:latin typeface="Arial" panose="020B0604020202020204" pitchFamily="34" charset="0"/>
                <a:ea typeface="Calibri" panose="020F0502020204030204" pitchFamily="34" charset="0"/>
                <a:cs typeface="Arial" panose="020B0604020202020204" pitchFamily="34" charset="0"/>
              </a:rPr>
              <a:t>thiết kế một con tem có sử dụng hình ảnh di tích lịch sử văn hóa của quê hương mình. </a:t>
            </a:r>
            <a:endParaRPr lang="en-US" sz="4200" i="1" dirty="0">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4961003" y="4399816"/>
            <a:ext cx="12793598" cy="4901342"/>
          </a:xfrm>
          <a:prstGeom prst="rect">
            <a:avLst/>
          </a:prstGeom>
        </p:spPr>
        <p:txBody>
          <a:bodyPr wrap="square">
            <a:spAutoFit/>
          </a:bodyPr>
          <a:lstStyle/>
          <a:p>
            <a:pPr algn="just">
              <a:lnSpc>
                <a:spcPct val="150000"/>
              </a:lnSpc>
              <a:spcBef>
                <a:spcPts val="300"/>
              </a:spcBef>
              <a:spcAft>
                <a:spcPts val="300"/>
              </a:spcAft>
            </a:pP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ý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tưởng</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di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điệu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cách</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lựa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chọn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297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2303" y="365799"/>
            <a:ext cx="7315200" cy="1028743"/>
          </a:xfrm>
          <a:prstGeom prst="rect">
            <a:avLst/>
          </a:prstGeom>
        </p:spPr>
      </p:pic>
      <p:pic>
        <p:nvPicPr>
          <p:cNvPr id="36"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6028" y="62360"/>
            <a:ext cx="1508167" cy="1340384"/>
          </a:xfrm>
          <a:prstGeom prst="rect">
            <a:avLst/>
          </a:prstGeom>
        </p:spPr>
      </p:pic>
      <p:sp>
        <p:nvSpPr>
          <p:cNvPr id="37"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THẢO LUẬN</a:t>
            </a:r>
            <a:endParaRPr lang="en-US" sz="4800" b="1" dirty="0">
              <a:solidFill>
                <a:srgbClr val="60699E"/>
              </a:solidFill>
            </a:endParaRPr>
          </a:p>
        </p:txBody>
      </p:sp>
      <p:pic>
        <p:nvPicPr>
          <p:cNvPr id="10" name="Picture 9" descr="A picture containing text, newspaper&#10;&#10;Description automatically generated"/>
          <p:cNvPicPr/>
          <p:nvPr/>
        </p:nvPicPr>
        <p:blipFill rotWithShape="1">
          <a:blip r:embed="rId7" cstate="print">
            <a:extLst>
              <a:ext uri="{28A0092B-C50C-407E-A947-70E740481C1C}">
                <a14:useLocalDpi xmlns:a14="http://schemas.microsoft.com/office/drawing/2010/main" val="0"/>
              </a:ext>
            </a:extLst>
          </a:blip>
          <a:srcRect l="58014" r="-5342" b="48207"/>
          <a:stretch/>
        </p:blipFill>
        <p:spPr>
          <a:xfrm>
            <a:off x="9144000" y="2359985"/>
            <a:ext cx="8839200" cy="7660315"/>
          </a:xfrm>
          <a:prstGeom prst="rect">
            <a:avLst/>
          </a:prstGeom>
        </p:spPr>
      </p:pic>
      <p:sp>
        <p:nvSpPr>
          <p:cNvPr id="2" name="Rectangle 1"/>
          <p:cNvSpPr/>
          <p:nvPr/>
        </p:nvSpPr>
        <p:spPr>
          <a:xfrm>
            <a:off x="580129" y="1575155"/>
            <a:ext cx="14534748"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latin typeface="Arial" panose="020B0604020202020204" pitchFamily="34" charset="0"/>
                <a:ea typeface="Calibri" panose="020F0502020204030204" pitchFamily="34" charset="0"/>
                <a:cs typeface="Arial" panose="020B0604020202020204" pitchFamily="34" charset="0"/>
              </a:rPr>
              <a:t>Q</a:t>
            </a:r>
            <a:r>
              <a:rPr lang="fr-FR" sz="4500" b="1" dirty="0" err="1">
                <a:latin typeface="Arial" panose="020B0604020202020204" pitchFamily="34" charset="0"/>
                <a:ea typeface="Calibri" panose="020F0502020204030204" pitchFamily="34" charset="0"/>
                <a:cs typeface="Arial" panose="020B0604020202020204" pitchFamily="34" charset="0"/>
              </a:rPr>
              <a:t>uan</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sát</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một</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số</a:t>
            </a:r>
            <a:r>
              <a:rPr lang="fr-FR" sz="4500" b="1" dirty="0">
                <a:latin typeface="Arial" panose="020B0604020202020204" pitchFamily="34" charset="0"/>
                <a:ea typeface="Calibri" panose="020F0502020204030204" pitchFamily="34" charset="0"/>
                <a:cs typeface="Arial" panose="020B0604020202020204" pitchFamily="34" charset="0"/>
              </a:rPr>
              <a:t> </a:t>
            </a:r>
            <a:r>
              <a:rPr lang="vi-VN" sz="4500" b="1" dirty="0">
                <a:latin typeface="Arial" panose="020B0604020202020204" pitchFamily="34" charset="0"/>
                <a:ea typeface="Calibri" panose="020F0502020204030204" pitchFamily="34" charset="0"/>
                <a:cs typeface="Arial" panose="020B0604020202020204" pitchFamily="34" charset="0"/>
              </a:rPr>
              <a:t>sản phẩm mĩ thuật</a:t>
            </a:r>
            <a:r>
              <a:rPr lang="fr-FR" sz="4500" b="1" dirty="0">
                <a:latin typeface="Arial" panose="020B0604020202020204" pitchFamily="34" charset="0"/>
                <a:ea typeface="Calibri" panose="020F0502020204030204" pitchFamily="34" charset="0"/>
                <a:cs typeface="Arial" panose="020B0604020202020204" pitchFamily="34" charset="0"/>
              </a:rPr>
              <a:t> </a:t>
            </a:r>
            <a:r>
              <a:rPr lang="fr-FR" sz="4500" b="1" dirty="0" err="1">
                <a:latin typeface="Arial" panose="020B0604020202020204" pitchFamily="34" charset="0"/>
                <a:ea typeface="Calibri" panose="020F0502020204030204" pitchFamily="34" charset="0"/>
                <a:cs typeface="Arial" panose="020B0604020202020204" pitchFamily="34" charset="0"/>
              </a:rPr>
              <a:t>của</a:t>
            </a:r>
            <a:r>
              <a:rPr lang="fr-FR" sz="4500" b="1" dirty="0">
                <a:latin typeface="Arial" panose="020B0604020202020204" pitchFamily="34" charset="0"/>
                <a:ea typeface="Calibri" panose="020F0502020204030204" pitchFamily="34" charset="0"/>
                <a:cs typeface="Arial" panose="020B0604020202020204" pitchFamily="34" charset="0"/>
              </a:rPr>
              <a:t> </a:t>
            </a:r>
            <a:r>
              <a:rPr lang="vi-VN" sz="4500" b="1" dirty="0">
                <a:latin typeface="Arial" panose="020B0604020202020204" pitchFamily="34" charset="0"/>
                <a:ea typeface="Calibri" panose="020F0502020204030204" pitchFamily="34" charset="0"/>
                <a:cs typeface="Arial" panose="020B0604020202020204" pitchFamily="34" charset="0"/>
              </a:rPr>
              <a:t>học sinh</a:t>
            </a:r>
            <a:r>
              <a:rPr lang="fr-FR" sz="4500" b="1" dirty="0">
                <a:latin typeface="Arial" panose="020B0604020202020204" pitchFamily="34" charset="0"/>
                <a:ea typeface="Calibri" panose="020F0502020204030204" pitchFamily="34" charset="0"/>
                <a:cs typeface="Arial" panose="020B0604020202020204" pitchFamily="34" charset="0"/>
              </a:rPr>
              <a:t>:</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A picture containing text, newspaper&#10;&#10;Description automatically generated"/>
          <p:cNvPicPr/>
          <p:nvPr/>
        </p:nvPicPr>
        <p:blipFill rotWithShape="1">
          <a:blip r:embed="rId7" cstate="print">
            <a:extLst>
              <a:ext uri="{28A0092B-C50C-407E-A947-70E740481C1C}">
                <a14:useLocalDpi xmlns:a14="http://schemas.microsoft.com/office/drawing/2010/main" val="0"/>
              </a:ext>
            </a:extLst>
          </a:blip>
          <a:srcRect l="3602" t="1224" r="42890" b="46983"/>
          <a:stretch/>
        </p:blipFill>
        <p:spPr>
          <a:xfrm>
            <a:off x="1219200" y="2359985"/>
            <a:ext cx="7408461" cy="7660315"/>
          </a:xfrm>
          <a:prstGeom prst="rect">
            <a:avLst/>
          </a:prstGeom>
        </p:spPr>
      </p:pic>
    </p:spTree>
    <p:extLst>
      <p:ext uri="{BB962C8B-B14F-4D97-AF65-F5344CB8AC3E}">
        <p14:creationId xmlns:p14="http://schemas.microsoft.com/office/powerpoint/2010/main" val="23592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2)">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5FA2F-FD15-F8F5-8EB7-D48BA4750A5F}"/>
            </a:ext>
          </a:extLst>
        </p:cNvPr>
        <p:cNvGrpSpPr/>
        <p:nvPr/>
      </p:nvGrpSpPr>
      <p:grpSpPr>
        <a:xfrm>
          <a:off x="0" y="0"/>
          <a:ext cx="0" cy="0"/>
          <a:chOff x="0" y="0"/>
          <a:chExt cx="0" cy="0"/>
        </a:xfrm>
      </p:grpSpPr>
      <p:pic>
        <p:nvPicPr>
          <p:cNvPr id="35" name="Picture 2">
            <a:extLst>
              <a:ext uri="{FF2B5EF4-FFF2-40B4-BE49-F238E27FC236}">
                <a16:creationId xmlns:a16="http://schemas.microsoft.com/office/drawing/2014/main" id="{7FBEE98C-91F0-062C-6576-503E16B154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2303" y="365799"/>
            <a:ext cx="7315200" cy="1028743"/>
          </a:xfrm>
          <a:prstGeom prst="rect">
            <a:avLst/>
          </a:prstGeom>
        </p:spPr>
      </p:pic>
      <p:pic>
        <p:nvPicPr>
          <p:cNvPr id="36" name="Picture 10">
            <a:extLst>
              <a:ext uri="{FF2B5EF4-FFF2-40B4-BE49-F238E27FC236}">
                <a16:creationId xmlns:a16="http://schemas.microsoft.com/office/drawing/2014/main" id="{0D582750-D453-7DF0-A3C0-265D96B6A5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6028" y="62360"/>
            <a:ext cx="1508167" cy="1340384"/>
          </a:xfrm>
          <a:prstGeom prst="rect">
            <a:avLst/>
          </a:prstGeom>
        </p:spPr>
      </p:pic>
      <p:sp>
        <p:nvSpPr>
          <p:cNvPr id="37" name="TextBox 13">
            <a:extLst>
              <a:ext uri="{FF2B5EF4-FFF2-40B4-BE49-F238E27FC236}">
                <a16:creationId xmlns:a16="http://schemas.microsoft.com/office/drawing/2014/main" id="{3F9813FC-657B-993B-816F-653CDEB08BE1}"/>
              </a:ext>
            </a:extLst>
          </p:cNvPr>
          <p:cNvSpPr txBox="1"/>
          <p:nvPr/>
        </p:nvSpPr>
        <p:spPr>
          <a:xfrm rot="25988">
            <a:off x="1500090" y="482998"/>
            <a:ext cx="4911675" cy="718145"/>
          </a:xfrm>
          <a:prstGeom prst="rect">
            <a:avLst/>
          </a:prstGeom>
        </p:spPr>
        <p:txBody>
          <a:bodyPr lIns="0" tIns="0" rIns="0" bIns="0" rtlCol="0" anchor="t">
            <a:spAutoFit/>
          </a:bodyPr>
          <a:lstStyle/>
          <a:p>
            <a:pPr marL="0" marR="0" lvl="0" indent="0" algn="ctr" defTabSz="914400" rtl="0" eaLnBrk="1" fontAlgn="auto" latinLnBrk="0" hangingPunct="1">
              <a:lnSpc>
                <a:spcPts val="5602"/>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60699E"/>
                </a:solidFill>
                <a:effectLst/>
                <a:uLnTx/>
                <a:uFillTx/>
                <a:latin typeface="Arial" panose="020B0604020202020204" pitchFamily="34" charset="0"/>
                <a:ea typeface="+mn-ea"/>
                <a:cs typeface="+mn-cs"/>
              </a:rPr>
              <a:t>THẢO LUẬN</a:t>
            </a:r>
            <a:endParaRPr kumimoji="0" lang="en-US" sz="4800" b="1" i="0" u="none" strike="noStrike" kern="1200" cap="none" spc="0" normalizeH="0" baseline="0" noProof="0" dirty="0">
              <a:ln>
                <a:noFill/>
              </a:ln>
              <a:solidFill>
                <a:srgbClr val="60699E"/>
              </a:solidFill>
              <a:effectLst/>
              <a:uLnTx/>
              <a:uFillTx/>
              <a:latin typeface="Calibri"/>
              <a:ea typeface="+mn-ea"/>
              <a:cs typeface="+mn-cs"/>
            </a:endParaRPr>
          </a:p>
        </p:txBody>
      </p:sp>
      <p:pic>
        <p:nvPicPr>
          <p:cNvPr id="9" name="Picture 8" descr="A picture containing text, newspaper&#10;&#10;Description automatically generated">
            <a:extLst>
              <a:ext uri="{FF2B5EF4-FFF2-40B4-BE49-F238E27FC236}">
                <a16:creationId xmlns:a16="http://schemas.microsoft.com/office/drawing/2014/main" id="{4A48B8EF-7455-CD07-4A23-CA900EDB5D02}"/>
              </a:ext>
            </a:extLst>
          </p:cNvPr>
          <p:cNvPicPr/>
          <p:nvPr/>
        </p:nvPicPr>
        <p:blipFill rotWithShape="1">
          <a:blip r:embed="rId7" cstate="print">
            <a:extLst>
              <a:ext uri="{28A0092B-C50C-407E-A947-70E740481C1C}">
                <a14:useLocalDpi xmlns:a14="http://schemas.microsoft.com/office/drawing/2010/main" val="0"/>
              </a:ext>
            </a:extLst>
          </a:blip>
          <a:srcRect l="48681" t="52142" r="78" b="-1968"/>
          <a:stretch/>
        </p:blipFill>
        <p:spPr>
          <a:xfrm>
            <a:off x="8686800" y="2247900"/>
            <a:ext cx="8035172" cy="8039100"/>
          </a:xfrm>
          <a:prstGeom prst="rect">
            <a:avLst/>
          </a:prstGeom>
        </p:spPr>
      </p:pic>
      <p:pic>
        <p:nvPicPr>
          <p:cNvPr id="11" name="Picture 10" descr="A picture containing text, newspaper&#10;&#10;Description automatically generated">
            <a:extLst>
              <a:ext uri="{FF2B5EF4-FFF2-40B4-BE49-F238E27FC236}">
                <a16:creationId xmlns:a16="http://schemas.microsoft.com/office/drawing/2014/main" id="{75AA24D0-64BA-344E-5A26-0C924CDDFBF6}"/>
              </a:ext>
            </a:extLst>
          </p:cNvPr>
          <p:cNvPicPr/>
          <p:nvPr/>
        </p:nvPicPr>
        <p:blipFill rotWithShape="1">
          <a:blip r:embed="rId7" cstate="print">
            <a:extLst>
              <a:ext uri="{28A0092B-C50C-407E-A947-70E740481C1C}">
                <a14:useLocalDpi xmlns:a14="http://schemas.microsoft.com/office/drawing/2010/main" val="0"/>
              </a:ext>
            </a:extLst>
          </a:blip>
          <a:srcRect l="2562" t="52142" r="51320" b="-3935"/>
          <a:stretch/>
        </p:blipFill>
        <p:spPr>
          <a:xfrm>
            <a:off x="1010111" y="2247900"/>
            <a:ext cx="7543800" cy="8039100"/>
          </a:xfrm>
          <a:prstGeom prst="rect">
            <a:avLst/>
          </a:prstGeom>
        </p:spPr>
      </p:pic>
      <p:sp>
        <p:nvSpPr>
          <p:cNvPr id="2" name="Rectangle 1">
            <a:extLst>
              <a:ext uri="{FF2B5EF4-FFF2-40B4-BE49-F238E27FC236}">
                <a16:creationId xmlns:a16="http://schemas.microsoft.com/office/drawing/2014/main" id="{64C5CC6D-A280-378C-74F2-983A6AEE04FA}"/>
              </a:ext>
            </a:extLst>
          </p:cNvPr>
          <p:cNvSpPr/>
          <p:nvPr/>
        </p:nvSpPr>
        <p:spPr>
          <a:xfrm>
            <a:off x="580129" y="1575155"/>
            <a:ext cx="14534748" cy="784830"/>
          </a:xfrm>
          <a:prstGeom prst="rect">
            <a:avLst/>
          </a:prstGeom>
        </p:spPr>
        <p:txBody>
          <a:bodyPr wrap="none">
            <a:spAutoFit/>
          </a:bodyPr>
          <a:lstStyle/>
          <a:p>
            <a:pPr marL="685800" marR="0" lvl="0" indent="-685800" algn="just" defTabSz="914400" rtl="0" eaLnBrk="1" fontAlgn="auto" latinLnBrk="0" hangingPunct="1">
              <a:lnSpc>
                <a:spcPct val="100000"/>
              </a:lnSpc>
              <a:spcBef>
                <a:spcPts val="300"/>
              </a:spcBef>
              <a:spcAft>
                <a:spcPts val="300"/>
              </a:spcAft>
              <a:buClrTx/>
              <a:buSzTx/>
              <a:buFont typeface="Wingdings" panose="05000000000000000000" pitchFamily="2" charset="2"/>
              <a:buChar char="Ø"/>
              <a:tabLst/>
              <a:defRPr/>
            </a:pPr>
            <a:r>
              <a:rPr kumimoji="0" lang="vi-VN" sz="45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a:t>
            </a:r>
            <a:r>
              <a:rPr kumimoji="0" lang="fr-FR" sz="45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uan</a:t>
            </a:r>
            <a:r>
              <a:rPr kumimoji="0" lang="fr-FR"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5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sát</a:t>
            </a:r>
            <a:r>
              <a:rPr kumimoji="0" lang="fr-FR"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5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fr-FR"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5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fr-FR"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sản phẩm mĩ thuật</a:t>
            </a:r>
            <a:r>
              <a:rPr kumimoji="0" lang="fr-FR"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5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fr-FR"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học sinh</a:t>
            </a:r>
            <a:r>
              <a:rPr kumimoji="0" lang="fr-FR"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55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3)">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2"/>
          <a:srcRect/>
          <a:stretch>
            <a:fillRect/>
          </a:stretch>
        </p:blipFill>
        <p:spPr>
          <a:xfrm>
            <a:off x="-1" y="7399757"/>
            <a:ext cx="1443446" cy="1415178"/>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87621" y="6075422"/>
            <a:ext cx="1315896" cy="2734329"/>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5"/>
          <a:srcRect/>
          <a:stretch>
            <a:fillRect/>
          </a:stretch>
        </p:blipFill>
        <p:spPr>
          <a:xfrm>
            <a:off x="1090406" y="6695984"/>
            <a:ext cx="2137818" cy="2113767"/>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394262" y="8307137"/>
            <a:ext cx="19071951" cy="1060370"/>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85128" y="5578763"/>
              <a:ext cx="1502286" cy="696685"/>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483581" y="2638472"/>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74D1DE"/>
                  </a:solidFill>
                </a:ln>
                <a:solidFill>
                  <a:srgbClr val="FF0000"/>
                </a:solidFill>
                <a:latin typeface="Arial" panose="020B0604020202020204" pitchFamily="34" charset="0"/>
                <a:cs typeface="Arial" panose="020B0604020202020204" pitchFamily="34" charset="0"/>
              </a:rPr>
              <a:t>TRÒ CHƠI HÁI TÁO</a:t>
            </a:r>
          </a:p>
        </p:txBody>
      </p:sp>
      <p:pic>
        <p:nvPicPr>
          <p:cNvPr id="26" name="Picture 6">
            <a:extLst>
              <a:ext uri="{FF2B5EF4-FFF2-40B4-BE49-F238E27FC236}">
                <a16:creationId xmlns:a16="http://schemas.microsoft.com/office/drawing/2014/main" id="{A77021E9-ACD6-E58A-FE34-13BEC11A9C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50405" y="288682"/>
            <a:ext cx="9374304" cy="9867689"/>
          </a:xfrm>
          <a:prstGeom prst="rect">
            <a:avLst/>
          </a:prstGeom>
        </p:spPr>
      </p:pic>
      <p:pic>
        <p:nvPicPr>
          <p:cNvPr id="29" name="Picture 10">
            <a:extLst>
              <a:ext uri="{FF2B5EF4-FFF2-40B4-BE49-F238E27FC236}">
                <a16:creationId xmlns:a16="http://schemas.microsoft.com/office/drawing/2014/main" id="{439E930C-A65D-8D7A-A597-913DFE3809D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57346" y="7371500"/>
            <a:ext cx="2531598" cy="2626820"/>
          </a:xfrm>
          <a:prstGeom prst="rect">
            <a:avLst/>
          </a:prstGeom>
        </p:spPr>
      </p:pic>
      <p:pic>
        <p:nvPicPr>
          <p:cNvPr id="3" name="Picture 2">
            <a:hlinkClick r:id="rId12" action="ppaction://hlinksldjump"/>
            <a:extLst>
              <a:ext uri="{FF2B5EF4-FFF2-40B4-BE49-F238E27FC236}">
                <a16:creationId xmlns:a16="http://schemas.microsoft.com/office/drawing/2014/main" id="{40F2A67D-BFD2-7158-BDF1-70F11C827A82}"/>
              </a:ext>
            </a:extLst>
          </p:cNvPr>
          <p:cNvPicPr>
            <a:picLocks noChangeAspect="1"/>
          </p:cNvPicPr>
          <p:nvPr/>
        </p:nvPicPr>
        <p:blipFill>
          <a:blip r:embed="rId13"/>
          <a:stretch>
            <a:fillRect/>
          </a:stretch>
        </p:blipFill>
        <p:spPr>
          <a:xfrm>
            <a:off x="6211852" y="6208422"/>
            <a:ext cx="5797799" cy="4078578"/>
          </a:xfrm>
          <a:prstGeom prst="rect">
            <a:avLst/>
          </a:prstGeom>
        </p:spPr>
      </p:pic>
    </p:spTree>
    <p:extLst>
      <p:ext uri="{BB962C8B-B14F-4D97-AF65-F5344CB8AC3E}">
        <p14:creationId xmlns:p14="http://schemas.microsoft.com/office/powerpoint/2010/main" val="29253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0">
            <a:extLst>
              <a:ext uri="{FF2B5EF4-FFF2-40B4-BE49-F238E27FC236}">
                <a16:creationId xmlns:a16="http://schemas.microsoft.com/office/drawing/2014/main" id="{F598FCDC-5575-D22C-850D-1C2088AE87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24073" y="934836"/>
            <a:ext cx="1934411" cy="1991670"/>
          </a:xfrm>
          <a:prstGeom prst="rect">
            <a:avLst/>
          </a:prstGeom>
        </p:spPr>
      </p:pic>
      <p:grpSp>
        <p:nvGrpSpPr>
          <p:cNvPr id="48" name="Group 47">
            <a:extLst>
              <a:ext uri="{FF2B5EF4-FFF2-40B4-BE49-F238E27FC236}">
                <a16:creationId xmlns:a16="http://schemas.microsoft.com/office/drawing/2014/main" id="{70E7830C-8E2B-51C3-77F1-C33CD259AF78}"/>
              </a:ext>
            </a:extLst>
          </p:cNvPr>
          <p:cNvGrpSpPr/>
          <p:nvPr/>
        </p:nvGrpSpPr>
        <p:grpSpPr>
          <a:xfrm>
            <a:off x="18859518" y="287737"/>
            <a:ext cx="8553464" cy="3895481"/>
            <a:chOff x="11265112" y="208348"/>
            <a:chExt cx="5702309" cy="2596987"/>
          </a:xfrm>
        </p:grpSpPr>
        <p:grpSp>
          <p:nvGrpSpPr>
            <p:cNvPr id="49" name="Group 48">
              <a:extLst>
                <a:ext uri="{FF2B5EF4-FFF2-40B4-BE49-F238E27FC236}">
                  <a16:creationId xmlns:a16="http://schemas.microsoft.com/office/drawing/2014/main" id="{7F043062-9C0E-7F8D-AF6B-9A65274DA897}"/>
                </a:ext>
              </a:extLst>
            </p:cNvPr>
            <p:cNvGrpSpPr/>
            <p:nvPr/>
          </p:nvGrpSpPr>
          <p:grpSpPr>
            <a:xfrm>
              <a:off x="13181693" y="208348"/>
              <a:ext cx="3785728" cy="2596987"/>
              <a:chOff x="2844902" y="822114"/>
              <a:chExt cx="3785728" cy="2596987"/>
            </a:xfrm>
          </p:grpSpPr>
          <p:pic>
            <p:nvPicPr>
              <p:cNvPr id="51" name="Picture 22">
                <a:extLst>
                  <a:ext uri="{FF2B5EF4-FFF2-40B4-BE49-F238E27FC236}">
                    <a16:creationId xmlns:a16="http://schemas.microsoft.com/office/drawing/2014/main" id="{DA6AA179-3E6D-E39B-215D-6CC9AC6048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4335">
                <a:off x="5080964" y="2308976"/>
                <a:ext cx="1549666" cy="1110125"/>
              </a:xfrm>
              <a:prstGeom prst="rect">
                <a:avLst/>
              </a:prstGeom>
            </p:spPr>
          </p:pic>
          <p:pic>
            <p:nvPicPr>
              <p:cNvPr id="52" name="Picture 22">
                <a:extLst>
                  <a:ext uri="{FF2B5EF4-FFF2-40B4-BE49-F238E27FC236}">
                    <a16:creationId xmlns:a16="http://schemas.microsoft.com/office/drawing/2014/main" id="{270E4234-64F0-8835-34AA-196FC2A8A0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4335">
                <a:off x="2844902" y="822114"/>
                <a:ext cx="903147" cy="633894"/>
              </a:xfrm>
              <a:prstGeom prst="rect">
                <a:avLst/>
              </a:prstGeom>
            </p:spPr>
          </p:pic>
        </p:grpSp>
        <p:pic>
          <p:nvPicPr>
            <p:cNvPr id="50" name="Picture 22">
              <a:extLst>
                <a:ext uri="{FF2B5EF4-FFF2-40B4-BE49-F238E27FC236}">
                  <a16:creationId xmlns:a16="http://schemas.microsoft.com/office/drawing/2014/main" id="{CCE93820-926B-86B0-8740-AC5EA66162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4335">
              <a:off x="11265112" y="1208958"/>
              <a:ext cx="1095353" cy="768798"/>
            </a:xfrm>
            <a:prstGeom prst="rect">
              <a:avLst/>
            </a:prstGeom>
          </p:spPr>
        </p:pic>
      </p:grpSp>
      <p:grpSp>
        <p:nvGrpSpPr>
          <p:cNvPr id="53" name="Group 52">
            <a:extLst>
              <a:ext uri="{FF2B5EF4-FFF2-40B4-BE49-F238E27FC236}">
                <a16:creationId xmlns:a16="http://schemas.microsoft.com/office/drawing/2014/main" id="{697AD77E-11F2-018C-8E38-2007A83E4647}"/>
              </a:ext>
            </a:extLst>
          </p:cNvPr>
          <p:cNvGrpSpPr/>
          <p:nvPr/>
        </p:nvGrpSpPr>
        <p:grpSpPr>
          <a:xfrm>
            <a:off x="-3493796" y="923393"/>
            <a:ext cx="3357774" cy="2260344"/>
            <a:chOff x="3078903" y="240919"/>
            <a:chExt cx="2238516" cy="1506896"/>
          </a:xfrm>
        </p:grpSpPr>
        <p:pic>
          <p:nvPicPr>
            <p:cNvPr id="54" name="Picture 22">
              <a:extLst>
                <a:ext uri="{FF2B5EF4-FFF2-40B4-BE49-F238E27FC236}">
                  <a16:creationId xmlns:a16="http://schemas.microsoft.com/office/drawing/2014/main" id="{6F42F953-DC84-0D9C-4647-CDACFEDBF5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3078903" y="637690"/>
              <a:ext cx="1549666" cy="1110125"/>
            </a:xfrm>
            <a:prstGeom prst="rect">
              <a:avLst/>
            </a:prstGeom>
          </p:spPr>
        </p:pic>
        <p:pic>
          <p:nvPicPr>
            <p:cNvPr id="55" name="Picture 22">
              <a:extLst>
                <a:ext uri="{FF2B5EF4-FFF2-40B4-BE49-F238E27FC236}">
                  <a16:creationId xmlns:a16="http://schemas.microsoft.com/office/drawing/2014/main" id="{9F22718C-7780-A7CC-0CCB-C17EC87856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4222066" y="240919"/>
              <a:ext cx="1095353" cy="768798"/>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9"/>
          <a:srcRect/>
          <a:stretch>
            <a:fillRect/>
          </a:stretch>
        </p:blipFill>
        <p:spPr>
          <a:xfrm>
            <a:off x="-1" y="7399757"/>
            <a:ext cx="1443446" cy="1415178"/>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87621" y="6075422"/>
            <a:ext cx="1315896" cy="2734329"/>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12"/>
          <a:srcRect/>
          <a:stretch>
            <a:fillRect/>
          </a:stretch>
        </p:blipFill>
        <p:spPr>
          <a:xfrm>
            <a:off x="1090406" y="6695984"/>
            <a:ext cx="2137818" cy="2113767"/>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394262" y="8307137"/>
            <a:ext cx="19071951" cy="1060370"/>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185128" y="5578763"/>
              <a:ext cx="1502286" cy="696685"/>
            </a:xfrm>
            <a:prstGeom prst="rect">
              <a:avLst/>
            </a:prstGeom>
          </p:spPr>
        </p:pic>
      </p:grpSp>
      <p:pic>
        <p:nvPicPr>
          <p:cNvPr id="16" name="Picture 4">
            <a:extLst>
              <a:ext uri="{FF2B5EF4-FFF2-40B4-BE49-F238E27FC236}">
                <a16:creationId xmlns:a16="http://schemas.microsoft.com/office/drawing/2014/main" id="{528BB795-1E96-9971-2591-C761BEECA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768984" y="542663"/>
            <a:ext cx="8425544" cy="9560903"/>
          </a:xfrm>
          <a:prstGeom prst="rect">
            <a:avLst/>
          </a:prstGeom>
        </p:spPr>
      </p:pic>
      <p:pic>
        <p:nvPicPr>
          <p:cNvPr id="56" name="Picture 10">
            <a:extLst>
              <a:ext uri="{FF2B5EF4-FFF2-40B4-BE49-F238E27FC236}">
                <a16:creationId xmlns:a16="http://schemas.microsoft.com/office/drawing/2014/main" id="{1B1F18CF-FAE2-9286-7771-D54DC0B745B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106441" y="7536268"/>
            <a:ext cx="2531598" cy="2626820"/>
          </a:xfrm>
          <a:prstGeom prst="rect">
            <a:avLst/>
          </a:prstGeom>
        </p:spPr>
      </p:pic>
      <p:pic>
        <p:nvPicPr>
          <p:cNvPr id="100" name="Picture 99">
            <a:extLst>
              <a:ext uri="{FF2B5EF4-FFF2-40B4-BE49-F238E27FC236}">
                <a16:creationId xmlns:a16="http://schemas.microsoft.com/office/drawing/2014/main" id="{D26A6425-DDDF-E949-6B2C-A9578722E757}"/>
              </a:ext>
            </a:extLst>
          </p:cNvPr>
          <p:cNvPicPr>
            <a:picLocks noChangeAspect="1"/>
          </p:cNvPicPr>
          <p:nvPr/>
        </p:nvPicPr>
        <p:blipFill rotWithShape="1">
          <a:blip r:embed="rId19"/>
          <a:srcRect l="12537" r="9213" b="26675"/>
          <a:stretch/>
        </p:blipFill>
        <p:spPr>
          <a:xfrm>
            <a:off x="7045424" y="1758289"/>
            <a:ext cx="1667285" cy="1837283"/>
          </a:xfrm>
          <a:prstGeom prst="rect">
            <a:avLst/>
          </a:prstGeom>
        </p:spPr>
      </p:pic>
      <p:pic>
        <p:nvPicPr>
          <p:cNvPr id="101" name="Picture 100">
            <a:extLst>
              <a:ext uri="{FF2B5EF4-FFF2-40B4-BE49-F238E27FC236}">
                <a16:creationId xmlns:a16="http://schemas.microsoft.com/office/drawing/2014/main" id="{6F5B87CD-F043-E446-1156-02C1CCF9D0F4}"/>
              </a:ext>
            </a:extLst>
          </p:cNvPr>
          <p:cNvPicPr>
            <a:picLocks noChangeAspect="1"/>
          </p:cNvPicPr>
          <p:nvPr/>
        </p:nvPicPr>
        <p:blipFill rotWithShape="1">
          <a:blip r:embed="rId20"/>
          <a:srcRect l="10181" r="14334" b="27730"/>
          <a:stretch/>
        </p:blipFill>
        <p:spPr>
          <a:xfrm>
            <a:off x="6010216" y="3778704"/>
            <a:ext cx="1608389" cy="1837284"/>
          </a:xfrm>
          <a:prstGeom prst="rect">
            <a:avLst/>
          </a:prstGeom>
        </p:spPr>
      </p:pic>
      <p:pic>
        <p:nvPicPr>
          <p:cNvPr id="102" name="Picture 101">
            <a:extLst>
              <a:ext uri="{FF2B5EF4-FFF2-40B4-BE49-F238E27FC236}">
                <a16:creationId xmlns:a16="http://schemas.microsoft.com/office/drawing/2014/main" id="{4E5FD665-BC57-951D-9D28-6EB3BF52655C}"/>
              </a:ext>
            </a:extLst>
          </p:cNvPr>
          <p:cNvPicPr>
            <a:picLocks noChangeAspect="1"/>
          </p:cNvPicPr>
          <p:nvPr/>
        </p:nvPicPr>
        <p:blipFill rotWithShape="1">
          <a:blip r:embed="rId21"/>
          <a:srcRect b="20291"/>
          <a:stretch/>
        </p:blipFill>
        <p:spPr>
          <a:xfrm>
            <a:off x="9378175" y="1773631"/>
            <a:ext cx="1732148" cy="1712507"/>
          </a:xfrm>
          <a:prstGeom prst="rect">
            <a:avLst/>
          </a:prstGeom>
        </p:spPr>
      </p:pic>
      <p:pic>
        <p:nvPicPr>
          <p:cNvPr id="103" name="Picture 102">
            <a:extLst>
              <a:ext uri="{FF2B5EF4-FFF2-40B4-BE49-F238E27FC236}">
                <a16:creationId xmlns:a16="http://schemas.microsoft.com/office/drawing/2014/main" id="{3DA286D7-B349-7702-C4E0-74F24CD6BAD1}"/>
              </a:ext>
            </a:extLst>
          </p:cNvPr>
          <p:cNvPicPr>
            <a:picLocks noChangeAspect="1"/>
          </p:cNvPicPr>
          <p:nvPr/>
        </p:nvPicPr>
        <p:blipFill rotWithShape="1">
          <a:blip r:embed="rId22"/>
          <a:srcRect b="25742"/>
          <a:stretch/>
        </p:blipFill>
        <p:spPr>
          <a:xfrm>
            <a:off x="10722900" y="3286784"/>
            <a:ext cx="1956918" cy="1746288"/>
          </a:xfrm>
          <a:prstGeom prst="rect">
            <a:avLst/>
          </a:prstGeom>
        </p:spPr>
      </p:pic>
      <p:pic>
        <p:nvPicPr>
          <p:cNvPr id="104" name="Picture 103">
            <a:extLst>
              <a:ext uri="{FF2B5EF4-FFF2-40B4-BE49-F238E27FC236}">
                <a16:creationId xmlns:a16="http://schemas.microsoft.com/office/drawing/2014/main" id="{C2808421-3180-8B18-3415-4A35D880D742}"/>
              </a:ext>
            </a:extLst>
          </p:cNvPr>
          <p:cNvPicPr>
            <a:picLocks noChangeAspect="1"/>
          </p:cNvPicPr>
          <p:nvPr/>
        </p:nvPicPr>
        <p:blipFill rotWithShape="1">
          <a:blip r:embed="rId23"/>
          <a:srcRect l="11840" r="12675" b="24333"/>
          <a:stretch/>
        </p:blipFill>
        <p:spPr>
          <a:xfrm>
            <a:off x="10394891" y="4977171"/>
            <a:ext cx="1608387" cy="1895970"/>
          </a:xfrm>
          <a:prstGeom prst="rect">
            <a:avLst/>
          </a:prstGeom>
        </p:spPr>
      </p:pic>
      <p:pic>
        <p:nvPicPr>
          <p:cNvPr id="90" name="Picture 89">
            <a:hlinkClick r:id="rId24" action="ppaction://hlinksldjump"/>
            <a:extLst>
              <a:ext uri="{FF2B5EF4-FFF2-40B4-BE49-F238E27FC236}">
                <a16:creationId xmlns:a16="http://schemas.microsoft.com/office/drawing/2014/main" id="{A9A7CE85-C3A0-A0A9-0CB2-1B202F5B8227}"/>
              </a:ext>
            </a:extLst>
          </p:cNvPr>
          <p:cNvPicPr>
            <a:picLocks noChangeAspect="1"/>
          </p:cNvPicPr>
          <p:nvPr/>
        </p:nvPicPr>
        <p:blipFill rotWithShape="1">
          <a:blip r:embed="rId19"/>
          <a:srcRect l="12537" r="9213" b="26675"/>
          <a:stretch/>
        </p:blipFill>
        <p:spPr>
          <a:xfrm>
            <a:off x="7045424" y="1763924"/>
            <a:ext cx="1667285" cy="1837283"/>
          </a:xfrm>
          <a:prstGeom prst="rect">
            <a:avLst/>
          </a:prstGeom>
        </p:spPr>
      </p:pic>
      <p:pic>
        <p:nvPicPr>
          <p:cNvPr id="91" name="Picture 90">
            <a:hlinkClick r:id="rId25" action="ppaction://hlinksldjump"/>
            <a:extLst>
              <a:ext uri="{FF2B5EF4-FFF2-40B4-BE49-F238E27FC236}">
                <a16:creationId xmlns:a16="http://schemas.microsoft.com/office/drawing/2014/main" id="{9B6410BF-6388-BAC2-39A4-C7C1437B3FC2}"/>
              </a:ext>
            </a:extLst>
          </p:cNvPr>
          <p:cNvPicPr>
            <a:picLocks noChangeAspect="1"/>
          </p:cNvPicPr>
          <p:nvPr/>
        </p:nvPicPr>
        <p:blipFill rotWithShape="1">
          <a:blip r:embed="rId20"/>
          <a:srcRect l="10181" r="14334" b="27730"/>
          <a:stretch/>
        </p:blipFill>
        <p:spPr>
          <a:xfrm>
            <a:off x="6010657" y="3778704"/>
            <a:ext cx="1608389" cy="1837284"/>
          </a:xfrm>
          <a:prstGeom prst="rect">
            <a:avLst/>
          </a:prstGeom>
        </p:spPr>
      </p:pic>
      <p:pic>
        <p:nvPicPr>
          <p:cNvPr id="92" name="Picture 91">
            <a:hlinkClick r:id="rId26" action="ppaction://hlinksldjump"/>
            <a:extLst>
              <a:ext uri="{FF2B5EF4-FFF2-40B4-BE49-F238E27FC236}">
                <a16:creationId xmlns:a16="http://schemas.microsoft.com/office/drawing/2014/main" id="{A18D3918-47D6-6ABE-427A-1CB8DC3EE0F2}"/>
              </a:ext>
            </a:extLst>
          </p:cNvPr>
          <p:cNvPicPr>
            <a:picLocks noChangeAspect="1"/>
          </p:cNvPicPr>
          <p:nvPr/>
        </p:nvPicPr>
        <p:blipFill rotWithShape="1">
          <a:blip r:embed="rId21"/>
          <a:srcRect b="20291"/>
          <a:stretch/>
        </p:blipFill>
        <p:spPr>
          <a:xfrm>
            <a:off x="9378175" y="1758289"/>
            <a:ext cx="1732148" cy="1712507"/>
          </a:xfrm>
          <a:prstGeom prst="rect">
            <a:avLst/>
          </a:prstGeom>
        </p:spPr>
      </p:pic>
      <p:pic>
        <p:nvPicPr>
          <p:cNvPr id="93" name="Picture 92">
            <a:hlinkClick r:id="rId27" action="ppaction://hlinksldjump"/>
            <a:extLst>
              <a:ext uri="{FF2B5EF4-FFF2-40B4-BE49-F238E27FC236}">
                <a16:creationId xmlns:a16="http://schemas.microsoft.com/office/drawing/2014/main" id="{B46C7E93-D97C-CFB0-FCAF-5D83663C4062}"/>
              </a:ext>
            </a:extLst>
          </p:cNvPr>
          <p:cNvPicPr>
            <a:picLocks noChangeAspect="1"/>
          </p:cNvPicPr>
          <p:nvPr/>
        </p:nvPicPr>
        <p:blipFill rotWithShape="1">
          <a:blip r:embed="rId22"/>
          <a:srcRect b="25742"/>
          <a:stretch/>
        </p:blipFill>
        <p:spPr>
          <a:xfrm>
            <a:off x="10718175" y="3258728"/>
            <a:ext cx="1956918" cy="1746288"/>
          </a:xfrm>
          <a:prstGeom prst="rect">
            <a:avLst/>
          </a:prstGeom>
        </p:spPr>
      </p:pic>
      <p:pic>
        <p:nvPicPr>
          <p:cNvPr id="94" name="Picture 93">
            <a:hlinkClick r:id="rId28" action="ppaction://hlinksldjump"/>
            <a:extLst>
              <a:ext uri="{FF2B5EF4-FFF2-40B4-BE49-F238E27FC236}">
                <a16:creationId xmlns:a16="http://schemas.microsoft.com/office/drawing/2014/main" id="{6FE26768-F5FB-0455-427F-F44DC96F914E}"/>
              </a:ext>
            </a:extLst>
          </p:cNvPr>
          <p:cNvPicPr>
            <a:picLocks noChangeAspect="1"/>
          </p:cNvPicPr>
          <p:nvPr/>
        </p:nvPicPr>
        <p:blipFill rotWithShape="1">
          <a:blip r:embed="rId23"/>
          <a:srcRect l="11840" r="12675" b="24333"/>
          <a:stretch/>
        </p:blipFill>
        <p:spPr>
          <a:xfrm>
            <a:off x="10396668" y="4971234"/>
            <a:ext cx="1608387" cy="1895970"/>
          </a:xfrm>
          <a:prstGeom prst="rect">
            <a:avLst/>
          </a:prstGeom>
        </p:spPr>
      </p:pic>
      <p:pic>
        <p:nvPicPr>
          <p:cNvPr id="105" name="Picture 104">
            <a:hlinkClick r:id="rId24" action="ppaction://hlinksldjump"/>
            <a:extLst>
              <a:ext uri="{FF2B5EF4-FFF2-40B4-BE49-F238E27FC236}">
                <a16:creationId xmlns:a16="http://schemas.microsoft.com/office/drawing/2014/main" id="{FC70DD9E-9FB0-5A5E-F59D-A19E9001D2CC}"/>
              </a:ext>
            </a:extLst>
          </p:cNvPr>
          <p:cNvPicPr>
            <a:picLocks noChangeAspect="1"/>
          </p:cNvPicPr>
          <p:nvPr/>
        </p:nvPicPr>
        <p:blipFill>
          <a:blip r:embed="rId29"/>
          <a:stretch>
            <a:fillRect/>
          </a:stretch>
        </p:blipFill>
        <p:spPr>
          <a:xfrm>
            <a:off x="15030028" y="7263282"/>
            <a:ext cx="3200678" cy="3017781"/>
          </a:xfrm>
          <a:prstGeom prst="rect">
            <a:avLst/>
          </a:prstGeom>
        </p:spPr>
      </p:pic>
    </p:spTree>
    <p:extLst>
      <p:ext uri="{BB962C8B-B14F-4D97-AF65-F5344CB8AC3E}">
        <p14:creationId xmlns:p14="http://schemas.microsoft.com/office/powerpoint/2010/main" val="242966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9000" fill="hold"/>
                                        <p:tgtEl>
                                          <p:spTgt spid="53"/>
                                        </p:tgtEl>
                                        <p:attrNameLst>
                                          <p:attrName>ppt_x</p:attrName>
                                        </p:attrNameLst>
                                      </p:cBhvr>
                                      <p:tavLst>
                                        <p:tav tm="0">
                                          <p:val>
                                            <p:strVal val="1+#ppt_w/2"/>
                                          </p:val>
                                        </p:tav>
                                        <p:tav tm="100000">
                                          <p:val>
                                            <p:strVal val="#ppt_x"/>
                                          </p:val>
                                        </p:tav>
                                      </p:tavLst>
                                    </p:anim>
                                    <p:anim calcmode="lin" valueType="num">
                                      <p:cBhvr additive="base">
                                        <p:cTn id="8" dur="9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0" fill="hold"/>
                                        <p:tgtEl>
                                          <p:spTgt spid="48"/>
                                        </p:tgtEl>
                                        <p:attrNameLst>
                                          <p:attrName>ppt_x</p:attrName>
                                        </p:attrNameLst>
                                      </p:cBhvr>
                                      <p:tavLst>
                                        <p:tav tm="0">
                                          <p:val>
                                            <p:strVal val="0-#ppt_w/2"/>
                                          </p:val>
                                        </p:tav>
                                        <p:tav tm="100000">
                                          <p:val>
                                            <p:strVal val="#ppt_x"/>
                                          </p:val>
                                        </p:tav>
                                      </p:tavLst>
                                    </p:anim>
                                    <p:anim calcmode="lin" valueType="num">
                                      <p:cBhvr additive="base">
                                        <p:cTn id="12" dur="15000" fill="hold"/>
                                        <p:tgtEl>
                                          <p:spTgt spid="48"/>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6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1" restart="whenNotActive" fill="hold" evtFilter="cancelBubble" nodeType="interactiveSeq">
                <p:stCondLst>
                  <p:cond evt="onClick" delay="0">
                    <p:tgtEl>
                      <p:spTgt spid="9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7" restart="whenNotActive" fill="hold" evtFilter="cancelBubble" nodeType="interactiveSeq">
                <p:stCondLst>
                  <p:cond evt="onClick" delay="0">
                    <p:tgtEl>
                      <p:spTgt spid="9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9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4"/>
                                        </p:tgtEl>
                                      </p:cBhvr>
                                    </p:animEffect>
                                    <p:set>
                                      <p:cBhvr>
                                        <p:cTn id="4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45" restart="whenNotActive" fill="hold" evtFilter="cancelBubble" nodeType="interactiveSeq">
                <p:stCondLst>
                  <p:cond evt="onClick" delay="0">
                    <p:tgtEl>
                      <p:spTgt spid="100"/>
                    </p:tgtEl>
                  </p:cond>
                </p:stCondLst>
                <p:endSync evt="end" delay="0">
                  <p:rtn val="all"/>
                </p:endSync>
                <p:childTnLst>
                  <p:par>
                    <p:cTn id="46" fill="hold">
                      <p:stCondLst>
                        <p:cond delay="0"/>
                      </p:stCondLst>
                      <p:childTnLst>
                        <p:par>
                          <p:cTn id="47" fill="hold">
                            <p:stCondLst>
                              <p:cond delay="0"/>
                            </p:stCondLst>
                            <p:childTnLst>
                              <p:par>
                                <p:cTn id="48" presetID="37" presetClass="exit" presetSubtype="0" fill="hold" nodeType="clickEffect">
                                  <p:stCondLst>
                                    <p:cond delay="0"/>
                                  </p:stCondLst>
                                  <p:childTnLst>
                                    <p:animEffect transition="out" filter="fade">
                                      <p:cBhvr>
                                        <p:cTn id="49" dur="1000"/>
                                        <p:tgtEl>
                                          <p:spTgt spid="100"/>
                                        </p:tgtEl>
                                      </p:cBhvr>
                                    </p:animEffect>
                                    <p:anim calcmode="lin" valueType="num">
                                      <p:cBhvr>
                                        <p:cTn id="50" dur="1000"/>
                                        <p:tgtEl>
                                          <p:spTgt spid="100"/>
                                        </p:tgtEl>
                                        <p:attrNameLst>
                                          <p:attrName>ppt_x</p:attrName>
                                        </p:attrNameLst>
                                      </p:cBhvr>
                                      <p:tavLst>
                                        <p:tav tm="0">
                                          <p:val>
                                            <p:strVal val="ppt_x"/>
                                          </p:val>
                                        </p:tav>
                                        <p:tav tm="100000">
                                          <p:val>
                                            <p:strVal val="ppt_x"/>
                                          </p:val>
                                        </p:tav>
                                      </p:tavLst>
                                    </p:anim>
                                    <p:anim calcmode="lin" valueType="num">
                                      <p:cBhvr>
                                        <p:cTn id="51" dur="100" decel="100000"/>
                                        <p:tgtEl>
                                          <p:spTgt spid="100"/>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100"/>
                                        </p:tgtEl>
                                        <p:attrNameLst>
                                          <p:attrName>ppt_y</p:attrName>
                                        </p:attrNameLst>
                                      </p:cBhvr>
                                      <p:tavLst>
                                        <p:tav tm="0">
                                          <p:val>
                                            <p:strVal val="ppt_y"/>
                                          </p:val>
                                        </p:tav>
                                        <p:tav tm="100000">
                                          <p:val>
                                            <p:strVal val="ppt_y+1"/>
                                          </p:val>
                                        </p:tav>
                                      </p:tavLst>
                                    </p:anim>
                                    <p:set>
                                      <p:cBhvr>
                                        <p:cTn id="53"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0"/>
                  </p:tgtEl>
                </p:cond>
              </p:nextCondLst>
            </p:seq>
            <p:seq concurrent="1" nextAc="seek">
              <p:cTn id="54" restart="whenNotActive" fill="hold" evtFilter="cancelBubble" nodeType="interactiveSeq">
                <p:stCondLst>
                  <p:cond evt="onClick" delay="0">
                    <p:tgtEl>
                      <p:spTgt spid="101"/>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101"/>
                                        </p:tgtEl>
                                      </p:cBhvr>
                                    </p:animEffect>
                                    <p:anim calcmode="lin" valueType="num">
                                      <p:cBhvr>
                                        <p:cTn id="59" dur="1000"/>
                                        <p:tgtEl>
                                          <p:spTgt spid="101"/>
                                        </p:tgtEl>
                                        <p:attrNameLst>
                                          <p:attrName>ppt_x</p:attrName>
                                        </p:attrNameLst>
                                      </p:cBhvr>
                                      <p:tavLst>
                                        <p:tav tm="0">
                                          <p:val>
                                            <p:strVal val="ppt_x"/>
                                          </p:val>
                                        </p:tav>
                                        <p:tav tm="100000">
                                          <p:val>
                                            <p:strVal val="ppt_x"/>
                                          </p:val>
                                        </p:tav>
                                      </p:tavLst>
                                    </p:anim>
                                    <p:anim calcmode="lin" valueType="num">
                                      <p:cBhvr>
                                        <p:cTn id="60" dur="100" decel="100000"/>
                                        <p:tgtEl>
                                          <p:spTgt spid="101"/>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01"/>
                                        </p:tgtEl>
                                        <p:attrNameLst>
                                          <p:attrName>ppt_y</p:attrName>
                                        </p:attrNameLst>
                                      </p:cBhvr>
                                      <p:tavLst>
                                        <p:tav tm="0">
                                          <p:val>
                                            <p:strVal val="ppt_y"/>
                                          </p:val>
                                        </p:tav>
                                        <p:tav tm="100000">
                                          <p:val>
                                            <p:strVal val="ppt_y+1"/>
                                          </p:val>
                                        </p:tav>
                                      </p:tavLst>
                                    </p:anim>
                                    <p:set>
                                      <p:cBhvr>
                                        <p:cTn id="62"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1"/>
                  </p:tgtEl>
                </p:cond>
              </p:nextCondLst>
            </p:seq>
            <p:seq concurrent="1" nextAc="seek">
              <p:cTn id="63" restart="whenNotActive" fill="hold" evtFilter="cancelBubble" nodeType="interactiveSeq">
                <p:stCondLst>
                  <p:cond evt="onClick" delay="0">
                    <p:tgtEl>
                      <p:spTgt spid="102"/>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clickEffect">
                                  <p:stCondLst>
                                    <p:cond delay="0"/>
                                  </p:stCondLst>
                                  <p:childTnLst>
                                    <p:animEffect transition="out" filter="fade">
                                      <p:cBhvr>
                                        <p:cTn id="67" dur="1000"/>
                                        <p:tgtEl>
                                          <p:spTgt spid="102"/>
                                        </p:tgtEl>
                                      </p:cBhvr>
                                    </p:animEffect>
                                    <p:anim calcmode="lin" valueType="num">
                                      <p:cBhvr>
                                        <p:cTn id="68" dur="1000"/>
                                        <p:tgtEl>
                                          <p:spTgt spid="102"/>
                                        </p:tgtEl>
                                        <p:attrNameLst>
                                          <p:attrName>ppt_x</p:attrName>
                                        </p:attrNameLst>
                                      </p:cBhvr>
                                      <p:tavLst>
                                        <p:tav tm="0">
                                          <p:val>
                                            <p:strVal val="ppt_x"/>
                                          </p:val>
                                        </p:tav>
                                        <p:tav tm="100000">
                                          <p:val>
                                            <p:strVal val="ppt_x"/>
                                          </p:val>
                                        </p:tav>
                                      </p:tavLst>
                                    </p:anim>
                                    <p:anim calcmode="lin" valueType="num">
                                      <p:cBhvr>
                                        <p:cTn id="69" dur="100" decel="100000"/>
                                        <p:tgtEl>
                                          <p:spTgt spid="102"/>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102"/>
                                        </p:tgtEl>
                                        <p:attrNameLst>
                                          <p:attrName>ppt_y</p:attrName>
                                        </p:attrNameLst>
                                      </p:cBhvr>
                                      <p:tavLst>
                                        <p:tav tm="0">
                                          <p:val>
                                            <p:strVal val="ppt_y"/>
                                          </p:val>
                                        </p:tav>
                                        <p:tav tm="100000">
                                          <p:val>
                                            <p:strVal val="ppt_y+1"/>
                                          </p:val>
                                        </p:tav>
                                      </p:tavLst>
                                    </p:anim>
                                    <p:set>
                                      <p:cBhvr>
                                        <p:cTn id="71"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2"/>
                  </p:tgtEl>
                </p:cond>
              </p:nextCondLst>
            </p:seq>
            <p:seq concurrent="1" nextAc="seek">
              <p:cTn id="72" restart="whenNotActive" fill="hold" evtFilter="cancelBubble" nodeType="interactiveSeq">
                <p:stCondLst>
                  <p:cond evt="onClick" delay="0">
                    <p:tgtEl>
                      <p:spTgt spid="103"/>
                    </p:tgtEl>
                  </p:cond>
                </p:stCondLst>
                <p:endSync evt="end" delay="0">
                  <p:rtn val="all"/>
                </p:endSync>
                <p:childTnLst>
                  <p:par>
                    <p:cTn id="73" fill="hold">
                      <p:stCondLst>
                        <p:cond delay="0"/>
                      </p:stCondLst>
                      <p:childTnLst>
                        <p:par>
                          <p:cTn id="74" fill="hold">
                            <p:stCondLst>
                              <p:cond delay="0"/>
                            </p:stCondLst>
                            <p:childTnLst>
                              <p:par>
                                <p:cTn id="75" presetID="37" presetClass="exit" presetSubtype="0" fill="hold" nodeType="clickEffect">
                                  <p:stCondLst>
                                    <p:cond delay="0"/>
                                  </p:stCondLst>
                                  <p:childTnLst>
                                    <p:animEffect transition="out" filter="fade">
                                      <p:cBhvr>
                                        <p:cTn id="76" dur="1000"/>
                                        <p:tgtEl>
                                          <p:spTgt spid="103"/>
                                        </p:tgtEl>
                                      </p:cBhvr>
                                    </p:animEffect>
                                    <p:anim calcmode="lin" valueType="num">
                                      <p:cBhvr>
                                        <p:cTn id="77" dur="1000"/>
                                        <p:tgtEl>
                                          <p:spTgt spid="103"/>
                                        </p:tgtEl>
                                        <p:attrNameLst>
                                          <p:attrName>ppt_x</p:attrName>
                                        </p:attrNameLst>
                                      </p:cBhvr>
                                      <p:tavLst>
                                        <p:tav tm="0">
                                          <p:val>
                                            <p:strVal val="ppt_x"/>
                                          </p:val>
                                        </p:tav>
                                        <p:tav tm="100000">
                                          <p:val>
                                            <p:strVal val="ppt_x"/>
                                          </p:val>
                                        </p:tav>
                                      </p:tavLst>
                                    </p:anim>
                                    <p:anim calcmode="lin" valueType="num">
                                      <p:cBhvr>
                                        <p:cTn id="78" dur="100" decel="100000"/>
                                        <p:tgtEl>
                                          <p:spTgt spid="103"/>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103"/>
                                        </p:tgtEl>
                                        <p:attrNameLst>
                                          <p:attrName>ppt_y</p:attrName>
                                        </p:attrNameLst>
                                      </p:cBhvr>
                                      <p:tavLst>
                                        <p:tav tm="0">
                                          <p:val>
                                            <p:strVal val="ppt_y"/>
                                          </p:val>
                                        </p:tav>
                                        <p:tav tm="100000">
                                          <p:val>
                                            <p:strVal val="ppt_y+1"/>
                                          </p:val>
                                        </p:tav>
                                      </p:tavLst>
                                    </p:anim>
                                    <p:set>
                                      <p:cBhvr>
                                        <p:cTn id="80"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81" restart="whenNotActive" fill="hold" evtFilter="cancelBubble" nodeType="interactiveSeq">
                <p:stCondLst>
                  <p:cond evt="onClick" delay="0">
                    <p:tgtEl>
                      <p:spTgt spid="104"/>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104"/>
                                        </p:tgtEl>
                                      </p:cBhvr>
                                    </p:animEffect>
                                    <p:anim calcmode="lin" valueType="num">
                                      <p:cBhvr>
                                        <p:cTn id="86" dur="1000"/>
                                        <p:tgtEl>
                                          <p:spTgt spid="104"/>
                                        </p:tgtEl>
                                        <p:attrNameLst>
                                          <p:attrName>ppt_x</p:attrName>
                                        </p:attrNameLst>
                                      </p:cBhvr>
                                      <p:tavLst>
                                        <p:tav tm="0">
                                          <p:val>
                                            <p:strVal val="ppt_x"/>
                                          </p:val>
                                        </p:tav>
                                        <p:tav tm="100000">
                                          <p:val>
                                            <p:strVal val="ppt_x"/>
                                          </p:val>
                                        </p:tav>
                                      </p:tavLst>
                                    </p:anim>
                                    <p:anim calcmode="lin" valueType="num">
                                      <p:cBhvr>
                                        <p:cTn id="87" dur="100" decel="100000"/>
                                        <p:tgtEl>
                                          <p:spTgt spid="10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104"/>
                                        </p:tgtEl>
                                        <p:attrNameLst>
                                          <p:attrName>ppt_y</p:attrName>
                                        </p:attrNameLst>
                                      </p:cBhvr>
                                      <p:tavLst>
                                        <p:tav tm="0">
                                          <p:val>
                                            <p:strVal val="ppt_y"/>
                                          </p:val>
                                        </p:tav>
                                        <p:tav tm="100000">
                                          <p:val>
                                            <p:strVal val="ppt_y+1"/>
                                          </p:val>
                                        </p:tav>
                                      </p:tavLst>
                                    </p:anim>
                                    <p:set>
                                      <p:cBhvr>
                                        <p:cTn id="89"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Câu hỏi">
            <a:extLst>
              <a:ext uri="{FF2B5EF4-FFF2-40B4-BE49-F238E27FC236}">
                <a16:creationId xmlns:a16="http://schemas.microsoft.com/office/drawing/2014/main" id="{1AB69979-1D5C-6D4F-6590-E0650E70A5B4}"/>
              </a:ext>
            </a:extLst>
          </p:cNvPr>
          <p:cNvSpPr/>
          <p:nvPr/>
        </p:nvSpPr>
        <p:spPr>
          <a:xfrm>
            <a:off x="1821872" y="116887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Mẫu tem thư của họa sĩ nào là bộ tem bưu chính đầu tiên ở Việt Nam?</a:t>
            </a:r>
            <a:endParaRPr lang="vi-VN" sz="4800" b="1"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Nguyễn Sáng</a:t>
            </a: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Nguyễn Sinh</a:t>
            </a: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Nguyễn Sang</a:t>
            </a: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Nguyễn San</a:t>
            </a: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5059308"/>
            <a:ext cx="1279569" cy="1113741"/>
          </a:xfrm>
          <a:prstGeom prst="rect">
            <a:avLst/>
          </a:prstGeom>
        </p:spPr>
      </p:pic>
      <p:pic>
        <p:nvPicPr>
          <p:cNvPr id="3" name="Picture 2">
            <a:hlinkClick r:id="rId9"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0"/>
          <a:stretch>
            <a:fillRect/>
          </a:stretch>
        </p:blipFill>
        <p:spPr>
          <a:xfrm>
            <a:off x="16307332" y="8399498"/>
            <a:ext cx="2036216" cy="1887503"/>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5025629"/>
            <a:ext cx="1275183" cy="1136072"/>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500394"/>
            <a:ext cx="1275183" cy="1136072"/>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3" y="7500394"/>
            <a:ext cx="1275183" cy="113607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94385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Câu hỏi">
            <a:extLst>
              <a:ext uri="{FF2B5EF4-FFF2-40B4-BE49-F238E27FC236}">
                <a16:creationId xmlns:a16="http://schemas.microsoft.com/office/drawing/2014/main" id="{99855FFD-344E-0BEC-871D-5C9A9BDE6278}"/>
              </a:ext>
            </a:extLst>
          </p:cNvPr>
          <p:cNvSpPr/>
          <p:nvPr/>
        </p:nvSpPr>
        <p:spPr>
          <a:xfrm>
            <a:off x="1821872" y="117936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latin typeface="Arial" panose="020B0604020202020204" pitchFamily="34" charset="0"/>
                <a:cs typeface="Arial" panose="020B0604020202020204" pitchFamily="34" charset="0"/>
              </a:rPr>
              <a:t>Tem bưu chính có hình </a:t>
            </a:r>
            <a:r>
              <a:rPr lang="fr-FR" sz="4800" b="1" dirty="0" err="1">
                <a:solidFill>
                  <a:schemeClr val="tx1"/>
                </a:solidFill>
                <a:latin typeface="Arial" panose="020B0604020202020204" pitchFamily="34" charset="0"/>
                <a:ea typeface="Calibri" panose="020F0502020204030204" pitchFamily="34" charset="0"/>
                <a:cs typeface="Arial" panose="020B0604020202020204" pitchFamily="34" charset="0"/>
              </a:rPr>
              <a:t>ngọn</a:t>
            </a:r>
            <a:r>
              <a:rPr lang="fr-FR" sz="4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chemeClr val="tx1"/>
                </a:solidFill>
                <a:latin typeface="Arial" panose="020B0604020202020204" pitchFamily="34" charset="0"/>
                <a:ea typeface="Calibri" panose="020F0502020204030204" pitchFamily="34" charset="0"/>
                <a:cs typeface="Arial" panose="020B0604020202020204" pitchFamily="34" charset="0"/>
              </a:rPr>
              <a:t>hải</a:t>
            </a:r>
            <a:r>
              <a:rPr lang="fr-FR" sz="48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chemeClr val="tx1"/>
                </a:solidFill>
                <a:latin typeface="Arial" panose="020B0604020202020204" pitchFamily="34" charset="0"/>
                <a:ea typeface="Calibri" panose="020F0502020204030204" pitchFamily="34" charset="0"/>
                <a:cs typeface="Arial" panose="020B0604020202020204" pitchFamily="34" charset="0"/>
              </a:rPr>
              <a:t>đăng</a:t>
            </a:r>
            <a:r>
              <a:rPr lang="fr-FR" sz="4800" b="1" dirty="0">
                <a:solidFill>
                  <a:schemeClr val="tx1"/>
                </a:solidFill>
                <a:latin typeface="Arial" panose="020B0604020202020204" pitchFamily="34" charset="0"/>
                <a:ea typeface="Calibri" panose="020F0502020204030204" pitchFamily="34" charset="0"/>
                <a:cs typeface="Arial" panose="020B0604020202020204" pitchFamily="34" charset="0"/>
              </a:rPr>
              <a:t> Alexandria</a:t>
            </a:r>
            <a:r>
              <a:rPr lang="vi-VN" sz="4800" b="1" dirty="0">
                <a:solidFill>
                  <a:schemeClr val="tx1"/>
                </a:solidFill>
                <a:latin typeface="Arial" panose="020B0604020202020204" pitchFamily="34" charset="0"/>
                <a:ea typeface="Calibri" panose="020F0502020204030204" pitchFamily="34" charset="0"/>
                <a:cs typeface="Arial" panose="020B0604020202020204" pitchFamily="34" charset="0"/>
              </a:rPr>
              <a:t> được in năm 1977 là của nước nào? </a:t>
            </a:r>
            <a:endParaRPr lang="vi-VN" sz="4800" b="1"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821875" y="708140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Cu-ba</a:t>
            </a:r>
          </a:p>
        </p:txBody>
      </p:sp>
      <p:sp>
        <p:nvSpPr>
          <p:cNvPr id="19" name="Đáp án sai 1">
            <a:extLst>
              <a:ext uri="{FF2B5EF4-FFF2-40B4-BE49-F238E27FC236}">
                <a16:creationId xmlns:a16="http://schemas.microsoft.com/office/drawing/2014/main" id="{B23A4FD1-FAA6-67B1-A04A-CF148F8E78D9}"/>
              </a:ext>
            </a:extLst>
          </p:cNvPr>
          <p:cNvSpPr/>
          <p:nvPr/>
        </p:nvSpPr>
        <p:spPr>
          <a:xfrm>
            <a:off x="1821872" y="462915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Úc</a:t>
            </a:r>
          </a:p>
        </p:txBody>
      </p:sp>
      <p:sp>
        <p:nvSpPr>
          <p:cNvPr id="20" name="Đáp án sai 2">
            <a:extLst>
              <a:ext uri="{FF2B5EF4-FFF2-40B4-BE49-F238E27FC236}">
                <a16:creationId xmlns:a16="http://schemas.microsoft.com/office/drawing/2014/main" id="{301BCDA5-188D-48C7-6D18-43282696C5FC}"/>
              </a:ext>
            </a:extLst>
          </p:cNvPr>
          <p:cNvSpPr/>
          <p:nvPr/>
        </p:nvSpPr>
        <p:spPr>
          <a:xfrm>
            <a:off x="9663545" y="462915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Pháp</a:t>
            </a:r>
          </a:p>
        </p:txBody>
      </p:sp>
      <p:sp>
        <p:nvSpPr>
          <p:cNvPr id="21" name="Đáp án sai 3">
            <a:extLst>
              <a:ext uri="{FF2B5EF4-FFF2-40B4-BE49-F238E27FC236}">
                <a16:creationId xmlns:a16="http://schemas.microsoft.com/office/drawing/2014/main" id="{6921AC71-8368-98CC-4845-2B24631201D6}"/>
              </a:ext>
            </a:extLst>
          </p:cNvPr>
          <p:cNvSpPr/>
          <p:nvPr/>
        </p:nvSpPr>
        <p:spPr>
          <a:xfrm>
            <a:off x="9663544" y="708140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Tây Ban Nha</a:t>
            </a: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24650" y="7522056"/>
            <a:ext cx="1279569" cy="111374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90943" y="5036126"/>
            <a:ext cx="1275183" cy="1136072"/>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90943" y="7510891"/>
            <a:ext cx="1275183" cy="1136072"/>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9036" y="5036126"/>
            <a:ext cx="1275183" cy="1136072"/>
          </a:xfrm>
          <a:prstGeom prst="rect">
            <a:avLst/>
          </a:prstGeom>
        </p:spPr>
      </p:pic>
      <p:pic>
        <p:nvPicPr>
          <p:cNvPr id="3" name="Picture 2">
            <a:hlinkClick r:id="rId10"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1"/>
          <a:stretch>
            <a:fillRect/>
          </a:stretch>
        </p:blipFill>
        <p:spPr>
          <a:xfrm>
            <a:off x="16247213" y="8399992"/>
            <a:ext cx="2036216" cy="1887503"/>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93268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 name="Picture 2">
            <a:hlinkClick r:id="rId6"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7"/>
          <a:stretch>
            <a:fillRect/>
          </a:stretch>
        </p:blipFill>
        <p:spPr>
          <a:xfrm>
            <a:off x="16247213" y="8399992"/>
            <a:ext cx="2036216" cy="1887503"/>
          </a:xfrm>
          <a:prstGeom prst="rect">
            <a:avLst/>
          </a:prstGeom>
        </p:spPr>
      </p:pic>
      <p:sp>
        <p:nvSpPr>
          <p:cNvPr id="7" name="Câu hỏi">
            <a:extLst>
              <a:ext uri="{FF2B5EF4-FFF2-40B4-BE49-F238E27FC236}">
                <a16:creationId xmlns:a16="http://schemas.microsoft.com/office/drawing/2014/main" id="{B0D98919-4C4F-2E0C-BD43-22C4372192E8}"/>
              </a:ext>
            </a:extLst>
          </p:cNvPr>
          <p:cNvSpPr/>
          <p:nvPr/>
        </p:nvSpPr>
        <p:spPr>
          <a:xfrm>
            <a:off x="1819586" y="79663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noProof="1">
                <a:solidFill>
                  <a:schemeClr val="tx1"/>
                </a:solidFill>
                <a:latin typeface="Arial" panose="020B0604020202020204" pitchFamily="34" charset="0"/>
                <a:cs typeface="Arial" panose="020B0604020202020204" pitchFamily="34" charset="0"/>
              </a:rPr>
              <a:t>Thiết kế tem bưu chính gồm mấy bước?</a:t>
            </a:r>
          </a:p>
        </p:txBody>
      </p:sp>
      <p:sp>
        <p:nvSpPr>
          <p:cNvPr id="8" name="Đáp án đúng">
            <a:extLst>
              <a:ext uri="{FF2B5EF4-FFF2-40B4-BE49-F238E27FC236}">
                <a16:creationId xmlns:a16="http://schemas.microsoft.com/office/drawing/2014/main" id="{85077CBF-0BD6-DB1E-B7D4-82E0C94A0EF5}"/>
              </a:ext>
            </a:extLst>
          </p:cNvPr>
          <p:cNvSpPr/>
          <p:nvPr/>
        </p:nvSpPr>
        <p:spPr>
          <a:xfrm>
            <a:off x="1819586" y="424641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4 bước</a:t>
            </a:r>
          </a:p>
        </p:txBody>
      </p:sp>
      <p:sp>
        <p:nvSpPr>
          <p:cNvPr id="10" name="Đáp án sai 1">
            <a:extLst>
              <a:ext uri="{FF2B5EF4-FFF2-40B4-BE49-F238E27FC236}">
                <a16:creationId xmlns:a16="http://schemas.microsoft.com/office/drawing/2014/main" id="{E5FA9301-D26F-1FE8-4A6B-7E77BA027D3B}"/>
              </a:ext>
            </a:extLst>
          </p:cNvPr>
          <p:cNvSpPr/>
          <p:nvPr/>
        </p:nvSpPr>
        <p:spPr>
          <a:xfrm>
            <a:off x="1819586" y="669866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6 bước</a:t>
            </a:r>
          </a:p>
        </p:txBody>
      </p:sp>
      <p:sp>
        <p:nvSpPr>
          <p:cNvPr id="11" name="Đáp án sai 2">
            <a:extLst>
              <a:ext uri="{FF2B5EF4-FFF2-40B4-BE49-F238E27FC236}">
                <a16:creationId xmlns:a16="http://schemas.microsoft.com/office/drawing/2014/main" id="{44F7A463-21B5-41A8-ED53-0F7A11C8AF89}"/>
              </a:ext>
            </a:extLst>
          </p:cNvPr>
          <p:cNvSpPr/>
          <p:nvPr/>
        </p:nvSpPr>
        <p:spPr>
          <a:xfrm>
            <a:off x="9661259" y="424641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5 bước</a:t>
            </a:r>
          </a:p>
        </p:txBody>
      </p:sp>
      <p:sp>
        <p:nvSpPr>
          <p:cNvPr id="12" name="Đáp án sai 3">
            <a:extLst>
              <a:ext uri="{FF2B5EF4-FFF2-40B4-BE49-F238E27FC236}">
                <a16:creationId xmlns:a16="http://schemas.microsoft.com/office/drawing/2014/main" id="{C0318EC5-64C0-76EA-FAED-DBA18D8446CD}"/>
              </a:ext>
            </a:extLst>
          </p:cNvPr>
          <p:cNvSpPr/>
          <p:nvPr/>
        </p:nvSpPr>
        <p:spPr>
          <a:xfrm>
            <a:off x="9661258" y="669866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7 bước</a:t>
            </a: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2361" y="4687073"/>
            <a:ext cx="1279569" cy="1113741"/>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88657" y="4653394"/>
            <a:ext cx="1275183" cy="1136072"/>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88657" y="7128158"/>
            <a:ext cx="1275183" cy="1136072"/>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6747" y="7128158"/>
            <a:ext cx="1275183" cy="1136072"/>
          </a:xfrm>
          <a:prstGeom prst="rect">
            <a:avLst/>
          </a:prstGeom>
        </p:spPr>
      </p:pic>
      <p:pic>
        <p:nvPicPr>
          <p:cNvPr id="17" name="Correct sound effect and wrong sound effect (mp3cut.net)">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17668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1">
          <a:extLst>
            <a:ext uri="{FF2B5EF4-FFF2-40B4-BE49-F238E27FC236}">
              <a16:creationId xmlns:a16="http://schemas.microsoft.com/office/drawing/2014/main" id="{E2958337-FDC9-ABE9-B799-35B131A60DEC}"/>
            </a:ext>
          </a:extLst>
        </p:cNvPr>
        <p:cNvGrpSpPr/>
        <p:nvPr/>
      </p:nvGrpSpPr>
      <p:grpSpPr>
        <a:xfrm>
          <a:off x="0" y="0"/>
          <a:ext cx="0" cy="0"/>
          <a:chOff x="0" y="0"/>
          <a:chExt cx="0" cy="0"/>
        </a:xfrm>
      </p:grpSpPr>
      <p:sp>
        <p:nvSpPr>
          <p:cNvPr id="8" name="Google Shape;2169;p30">
            <a:extLst>
              <a:ext uri="{FF2B5EF4-FFF2-40B4-BE49-F238E27FC236}">
                <a16:creationId xmlns:a16="http://schemas.microsoft.com/office/drawing/2014/main" id="{DE1027B3-6623-E948-30BF-05250102A0D2}"/>
              </a:ext>
            </a:extLst>
          </p:cNvPr>
          <p:cNvSpPr txBox="1">
            <a:spLocks noGrp="1"/>
          </p:cNvSpPr>
          <p:nvPr>
            <p:ph type="title"/>
          </p:nvPr>
        </p:nvSpPr>
        <p:spPr>
          <a:xfrm>
            <a:off x="1439998" y="2049832"/>
            <a:ext cx="15408000" cy="1145400"/>
          </a:xfrm>
          <a:prstGeom prst="rect">
            <a:avLst/>
          </a:prstGeom>
        </p:spPr>
        <p:txBody>
          <a:bodyPr spcFirstLastPara="1" wrap="square" lIns="182850" tIns="182850" rIns="182850" bIns="182850" anchor="ctr" anchorCtr="0">
            <a:noAutofit/>
          </a:bodyPr>
          <a:lstStyle/>
          <a:p>
            <a:endParaRPr sz="6400" dirty="0">
              <a:solidFill>
                <a:schemeClr val="accent1"/>
              </a:solidFill>
              <a:latin typeface="+mj-lt"/>
            </a:endParaRPr>
          </a:p>
        </p:txBody>
      </p:sp>
      <p:sp>
        <p:nvSpPr>
          <p:cNvPr id="10" name="TextBox 9">
            <a:extLst>
              <a:ext uri="{FF2B5EF4-FFF2-40B4-BE49-F238E27FC236}">
                <a16:creationId xmlns:a16="http://schemas.microsoft.com/office/drawing/2014/main" id="{62DC1631-B4FF-92D5-8F30-2B1722009BBC}"/>
              </a:ext>
            </a:extLst>
          </p:cNvPr>
          <p:cNvSpPr txBox="1"/>
          <p:nvPr/>
        </p:nvSpPr>
        <p:spPr>
          <a:xfrm>
            <a:off x="1676400" y="1104900"/>
            <a:ext cx="14729636" cy="1761188"/>
          </a:xfrm>
          <a:prstGeom prst="rect">
            <a:avLst/>
          </a:prstGeom>
          <a:noFill/>
        </p:spPr>
        <p:txBody>
          <a:bodyPr wrap="square">
            <a:spAutoFit/>
          </a:bodyPr>
          <a:lstStyle/>
          <a:p>
            <a:pPr marL="0" marR="0" lvl="0" indent="0" algn="just" defTabSz="1828800" rtl="0" eaLnBrk="1" fontAlgn="auto" latinLnBrk="0" hangingPunct="1">
              <a:lnSpc>
                <a:spcPct val="130000"/>
              </a:lnSpc>
              <a:spcBef>
                <a:spcPts val="0"/>
              </a:spcBef>
              <a:spcAft>
                <a:spcPts val="0"/>
              </a:spcAft>
              <a:buClr>
                <a:srgbClr val="000000"/>
              </a:buClr>
              <a:buSzTx/>
              <a:buFontTx/>
              <a:buNone/>
              <a:tabLst/>
              <a:defRPr/>
            </a:pP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Em</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hãy</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nêu</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tên</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một</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số</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di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tích</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tiêu</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biểu</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của</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Việt</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Nam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trong</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các</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hình</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ảnh</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dưới</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r>
              <a:rPr kumimoji="0" lang="fr-FR" sz="4400" b="0" i="0" u="none" strike="noStrike" kern="0" cap="none" spc="0" normalizeH="0" baseline="0" noProof="0" dirty="0" err="1">
                <a:ln>
                  <a:noFill/>
                </a:ln>
                <a:solidFill>
                  <a:srgbClr val="000000"/>
                </a:solidFill>
                <a:effectLst/>
                <a:uLnTx/>
                <a:uFillTx/>
                <a:latin typeface="Arial"/>
                <a:ea typeface="Calibri" panose="020F0502020204030204" pitchFamily="34" charset="0"/>
                <a:cs typeface="Arial"/>
                <a:sym typeface="Arial"/>
              </a:rPr>
              <a:t>đây</a:t>
            </a:r>
            <a:r>
              <a:rPr kumimoji="0" lang="fr-FR" sz="4400" b="0" i="0" u="none" strike="noStrike" kern="0" cap="none" spc="0" normalizeH="0" baseline="0" noProof="0" dirty="0">
                <a:ln>
                  <a:noFill/>
                </a:ln>
                <a:solidFill>
                  <a:srgbClr val="000000"/>
                </a:solidFill>
                <a:effectLst/>
                <a:uLnTx/>
                <a:uFillTx/>
                <a:latin typeface="Arial"/>
                <a:ea typeface="Calibri" panose="020F0502020204030204" pitchFamily="34" charset="0"/>
                <a:cs typeface="Arial"/>
                <a:sym typeface="Arial"/>
              </a:rPr>
              <a:t> ?</a:t>
            </a:r>
            <a:endParaRPr kumimoji="0" lang="en-US" sz="4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AB3349E6-EB0A-F9FE-9D8C-B7A7065FD01A}"/>
              </a:ext>
            </a:extLst>
          </p:cNvPr>
          <p:cNvPicPr>
            <a:picLocks noChangeAspect="1"/>
          </p:cNvPicPr>
          <p:nvPr/>
        </p:nvPicPr>
        <p:blipFill>
          <a:blip r:embed="rId3"/>
          <a:stretch>
            <a:fillRect/>
          </a:stretch>
        </p:blipFill>
        <p:spPr>
          <a:xfrm>
            <a:off x="1439998" y="3314700"/>
            <a:ext cx="7254869" cy="5157663"/>
          </a:xfrm>
          <a:prstGeom prst="rect">
            <a:avLst/>
          </a:prstGeom>
        </p:spPr>
      </p:pic>
      <p:pic>
        <p:nvPicPr>
          <p:cNvPr id="5" name="Picture 4">
            <a:extLst>
              <a:ext uri="{FF2B5EF4-FFF2-40B4-BE49-F238E27FC236}">
                <a16:creationId xmlns:a16="http://schemas.microsoft.com/office/drawing/2014/main" id="{E45BA7B3-66E9-28CB-ACA7-3FE055D051DB}"/>
              </a:ext>
            </a:extLst>
          </p:cNvPr>
          <p:cNvPicPr>
            <a:picLocks noChangeAspect="1"/>
          </p:cNvPicPr>
          <p:nvPr/>
        </p:nvPicPr>
        <p:blipFill>
          <a:blip r:embed="rId4"/>
          <a:stretch>
            <a:fillRect/>
          </a:stretch>
        </p:blipFill>
        <p:spPr>
          <a:xfrm>
            <a:off x="2495549" y="8508434"/>
            <a:ext cx="5639289" cy="1329043"/>
          </a:xfrm>
          <a:prstGeom prst="rect">
            <a:avLst/>
          </a:prstGeom>
        </p:spPr>
      </p:pic>
      <p:pic>
        <p:nvPicPr>
          <p:cNvPr id="6" name="Picture 5">
            <a:extLst>
              <a:ext uri="{FF2B5EF4-FFF2-40B4-BE49-F238E27FC236}">
                <a16:creationId xmlns:a16="http://schemas.microsoft.com/office/drawing/2014/main" id="{1877F26E-A856-A5F6-51C8-433A805042D5}"/>
              </a:ext>
            </a:extLst>
          </p:cNvPr>
          <p:cNvPicPr>
            <a:picLocks noChangeAspect="1"/>
          </p:cNvPicPr>
          <p:nvPr/>
        </p:nvPicPr>
        <p:blipFill>
          <a:blip r:embed="rId5"/>
          <a:stretch>
            <a:fillRect/>
          </a:stretch>
        </p:blipFill>
        <p:spPr>
          <a:xfrm>
            <a:off x="8876823" y="3119611"/>
            <a:ext cx="7529213" cy="5352752"/>
          </a:xfrm>
          <a:prstGeom prst="rect">
            <a:avLst/>
          </a:prstGeom>
        </p:spPr>
      </p:pic>
      <p:pic>
        <p:nvPicPr>
          <p:cNvPr id="9" name="Picture 8">
            <a:extLst>
              <a:ext uri="{FF2B5EF4-FFF2-40B4-BE49-F238E27FC236}">
                <a16:creationId xmlns:a16="http://schemas.microsoft.com/office/drawing/2014/main" id="{34007DD5-8706-EC84-E984-C02037CED19C}"/>
              </a:ext>
            </a:extLst>
          </p:cNvPr>
          <p:cNvPicPr>
            <a:picLocks noChangeAspect="1"/>
          </p:cNvPicPr>
          <p:nvPr/>
        </p:nvPicPr>
        <p:blipFill>
          <a:blip r:embed="rId6"/>
          <a:stretch>
            <a:fillRect/>
          </a:stretch>
        </p:blipFill>
        <p:spPr>
          <a:xfrm>
            <a:off x="10153163" y="8526723"/>
            <a:ext cx="5432007" cy="1310754"/>
          </a:xfrm>
          <a:prstGeom prst="rect">
            <a:avLst/>
          </a:prstGeom>
        </p:spPr>
      </p:pic>
    </p:spTree>
    <p:extLst>
      <p:ext uri="{BB962C8B-B14F-4D97-AF65-F5344CB8AC3E}">
        <p14:creationId xmlns:p14="http://schemas.microsoft.com/office/powerpoint/2010/main" val="3583552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Câu hỏi">
            <a:extLst>
              <a:ext uri="{FF2B5EF4-FFF2-40B4-BE49-F238E27FC236}">
                <a16:creationId xmlns:a16="http://schemas.microsoft.com/office/drawing/2014/main" id="{DB4A04FF-6236-3742-E1CE-33D9E3726307}"/>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hông</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tem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bưu</a:t>
            </a:r>
            <a:r>
              <a:rPr lang="fr-FR"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b="1"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 bao gồm mấy nội dung?</a:t>
            </a:r>
            <a:endParaRPr lang="vi-VN" sz="4800" b="1"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6 nội dung</a:t>
            </a:r>
          </a:p>
        </p:txBody>
      </p:sp>
      <p:sp>
        <p:nvSpPr>
          <p:cNvPr id="19" name="Đáp án sai 1">
            <a:extLst>
              <a:ext uri="{FF2B5EF4-FFF2-40B4-BE49-F238E27FC236}">
                <a16:creationId xmlns:a16="http://schemas.microsoft.com/office/drawing/2014/main" id="{164B94FA-E158-F3A3-52E5-9E90C579B3BA}"/>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5 nội dung</a:t>
            </a:r>
          </a:p>
        </p:txBody>
      </p:sp>
      <p:sp>
        <p:nvSpPr>
          <p:cNvPr id="20" name="Đáp án sai 2">
            <a:extLst>
              <a:ext uri="{FF2B5EF4-FFF2-40B4-BE49-F238E27FC236}">
                <a16:creationId xmlns:a16="http://schemas.microsoft.com/office/drawing/2014/main" id="{BD070FDC-1312-1A12-786F-7C02FCEBFD72}"/>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7 nội dung</a:t>
            </a:r>
          </a:p>
        </p:txBody>
      </p:sp>
      <p:sp>
        <p:nvSpPr>
          <p:cNvPr id="21" name="Đáp án sai 3">
            <a:extLst>
              <a:ext uri="{FF2B5EF4-FFF2-40B4-BE49-F238E27FC236}">
                <a16:creationId xmlns:a16="http://schemas.microsoft.com/office/drawing/2014/main" id="{AF914E71-109A-489E-2E4F-42F7CB1F0426}"/>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8 nội dung</a:t>
            </a: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76643" y="5055951"/>
            <a:ext cx="1279569" cy="111374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9036" y="7497037"/>
            <a:ext cx="1275183" cy="1136072"/>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90943" y="7497037"/>
            <a:ext cx="1275183" cy="1136072"/>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9036" y="5022272"/>
            <a:ext cx="1275183" cy="1136072"/>
          </a:xfrm>
          <a:prstGeom prst="rect">
            <a:avLst/>
          </a:prstGeom>
        </p:spPr>
      </p:pic>
      <p:pic>
        <p:nvPicPr>
          <p:cNvPr id="3" name="Picture 2">
            <a:hlinkClick r:id="rId10"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1"/>
          <a:stretch>
            <a:fillRect/>
          </a:stretch>
        </p:blipFill>
        <p:spPr>
          <a:xfrm>
            <a:off x="16247213" y="8399992"/>
            <a:ext cx="2036216" cy="1887503"/>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9128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Câu hỏi">
            <a:extLst>
              <a:ext uri="{FF2B5EF4-FFF2-40B4-BE49-F238E27FC236}">
                <a16:creationId xmlns:a16="http://schemas.microsoft.com/office/drawing/2014/main" id="{BF8EC4AE-3F26-6574-80AD-6E251B671469}"/>
              </a:ext>
            </a:extLst>
          </p:cNvPr>
          <p:cNvSpPr/>
          <p:nvPr/>
        </p:nvSpPr>
        <p:spPr>
          <a:xfrm>
            <a:off x="1556350" y="1168204"/>
            <a:ext cx="151707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b="1" noProof="1">
                <a:solidFill>
                  <a:schemeClr val="tx1"/>
                </a:solidFill>
                <a:cs typeface="Arial" panose="020B0604020202020204" pitchFamily="34" charset="0"/>
              </a:rPr>
              <a:t>Hình ảnh di tích trên tem bưu chính được thể hiện như thế nào so với hình ảnh di tích ngoài đời?</a:t>
            </a:r>
          </a:p>
        </p:txBody>
      </p:sp>
      <p:sp>
        <p:nvSpPr>
          <p:cNvPr id="29" name="Đáp án đúng">
            <a:extLst>
              <a:ext uri="{FF2B5EF4-FFF2-40B4-BE49-F238E27FC236}">
                <a16:creationId xmlns:a16="http://schemas.microsoft.com/office/drawing/2014/main" id="{66DB7CD2-FA3C-2531-055C-8AB3F896009B}"/>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D. </a:t>
            </a:r>
            <a:r>
              <a:rPr lang="vi-VN" sz="4800" noProof="1">
                <a:solidFill>
                  <a:schemeClr val="tx1"/>
                </a:solidFill>
                <a:latin typeface="Arial" panose="020B0604020202020204" pitchFamily="34" charset="0"/>
                <a:cs typeface="Arial" panose="020B0604020202020204" pitchFamily="34" charset="0"/>
              </a:rPr>
              <a:t>Tất cả đáp án trên</a:t>
            </a:r>
          </a:p>
        </p:txBody>
      </p:sp>
      <p:sp>
        <p:nvSpPr>
          <p:cNvPr id="30" name="Đáp án sai 1">
            <a:extLst>
              <a:ext uri="{FF2B5EF4-FFF2-40B4-BE49-F238E27FC236}">
                <a16:creationId xmlns:a16="http://schemas.microsoft.com/office/drawing/2014/main" id="{A1EA5947-42D2-D1B5-5EAB-7CCC4CEB1444}"/>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noProof="1">
                <a:solidFill>
                  <a:schemeClr val="tx1"/>
                </a:solidFill>
                <a:latin typeface="Arial" panose="020B0604020202020204" pitchFamily="34" charset="0"/>
                <a:cs typeface="Arial" panose="020B0604020202020204" pitchFamily="34" charset="0"/>
              </a:rPr>
              <a:t>A. </a:t>
            </a:r>
            <a:r>
              <a:rPr lang="vi-VN" sz="4800" noProof="1">
                <a:solidFill>
                  <a:schemeClr val="tx1"/>
                </a:solidFill>
                <a:latin typeface="Arial" panose="020B0604020202020204" pitchFamily="34" charset="0"/>
                <a:cs typeface="Arial" panose="020B0604020202020204" pitchFamily="34" charset="0"/>
              </a:rPr>
              <a:t>Hài hòa</a:t>
            </a:r>
          </a:p>
        </p:txBody>
      </p:sp>
      <p:sp>
        <p:nvSpPr>
          <p:cNvPr id="31" name="Đáp án sai 2">
            <a:extLst>
              <a:ext uri="{FF2B5EF4-FFF2-40B4-BE49-F238E27FC236}">
                <a16:creationId xmlns:a16="http://schemas.microsoft.com/office/drawing/2014/main" id="{16A7850E-830E-D371-603B-24FC5FCE66CD}"/>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B. </a:t>
            </a:r>
            <a:r>
              <a:rPr lang="vi-VN" sz="4800" noProof="1">
                <a:solidFill>
                  <a:schemeClr val="tx1"/>
                </a:solidFill>
                <a:latin typeface="Arial" panose="020B0604020202020204" pitchFamily="34" charset="0"/>
                <a:cs typeface="Arial" panose="020B0604020202020204" pitchFamily="34" charset="0"/>
              </a:rPr>
              <a:t>Giống, nguyên vẹn</a:t>
            </a:r>
          </a:p>
        </p:txBody>
      </p:sp>
      <p:sp>
        <p:nvSpPr>
          <p:cNvPr id="32" name="Đáp án sai 3">
            <a:extLst>
              <a:ext uri="{FF2B5EF4-FFF2-40B4-BE49-F238E27FC236}">
                <a16:creationId xmlns:a16="http://schemas.microsoft.com/office/drawing/2014/main" id="{976214D2-B342-7750-5C8C-C27E00310D7A}"/>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noProof="1">
                <a:solidFill>
                  <a:schemeClr val="tx1"/>
                </a:solidFill>
                <a:latin typeface="Arial" panose="020B0604020202020204" pitchFamily="34" charset="0"/>
                <a:cs typeface="Arial" panose="020B0604020202020204" pitchFamily="34" charset="0"/>
              </a:rPr>
              <a:t>C. </a:t>
            </a:r>
            <a:r>
              <a:rPr lang="vi-VN" sz="4800" noProof="1">
                <a:solidFill>
                  <a:schemeClr val="tx1"/>
                </a:solidFill>
                <a:latin typeface="Arial" panose="020B0604020202020204" pitchFamily="34" charset="0"/>
                <a:cs typeface="Arial" panose="020B0604020202020204" pitchFamily="34" charset="0"/>
              </a:rPr>
              <a:t>Chỉn</a:t>
            </a:r>
            <a:r>
              <a:rPr lang="en-US" sz="4800" noProof="1">
                <a:solidFill>
                  <a:schemeClr val="tx1"/>
                </a:solidFill>
                <a:latin typeface="Arial" panose="020B0604020202020204" pitchFamily="34" charset="0"/>
                <a:cs typeface="Arial" panose="020B0604020202020204" pitchFamily="34" charset="0"/>
              </a:rPr>
              <a:t>h</a:t>
            </a:r>
            <a:r>
              <a:rPr lang="vi-VN" sz="4800" noProof="1">
                <a:solidFill>
                  <a:schemeClr val="tx1"/>
                </a:solidFill>
                <a:latin typeface="Arial" panose="020B0604020202020204" pitchFamily="34" charset="0"/>
                <a:cs typeface="Arial" panose="020B0604020202020204" pitchFamily="34" charset="0"/>
              </a:rPr>
              <a:t> chu</a:t>
            </a: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3544" y="-955900"/>
            <a:ext cx="731045" cy="731045"/>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90943" y="7519367"/>
            <a:ext cx="1279569" cy="111374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7497037"/>
            <a:ext cx="1275183" cy="1136072"/>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90943" y="5022271"/>
            <a:ext cx="1275183" cy="1136072"/>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29036" y="5022272"/>
            <a:ext cx="1275183" cy="1136072"/>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3838" y="-955900"/>
            <a:ext cx="731045" cy="731045"/>
          </a:xfrm>
          <a:prstGeom prst="rect">
            <a:avLst/>
          </a:prstGeom>
        </p:spPr>
      </p:pic>
      <p:pic>
        <p:nvPicPr>
          <p:cNvPr id="3" name="Picture 2">
            <a:hlinkClick r:id="rId12"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3"/>
          <a:stretch>
            <a:fillRect/>
          </a:stretch>
        </p:blipFill>
        <p:spPr>
          <a:xfrm>
            <a:off x="16247213" y="8399992"/>
            <a:ext cx="2036216" cy="1887503"/>
          </a:xfrm>
          <a:prstGeom prst="rect">
            <a:avLst/>
          </a:prstGeom>
        </p:spPr>
      </p:pic>
    </p:spTree>
    <p:extLst>
      <p:ext uri="{BB962C8B-B14F-4D97-AF65-F5344CB8AC3E}">
        <p14:creationId xmlns:p14="http://schemas.microsoft.com/office/powerpoint/2010/main" val="170677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2303" y="365799"/>
            <a:ext cx="7315200" cy="1028743"/>
          </a:xfrm>
          <a:prstGeom prst="rect">
            <a:avLst/>
          </a:prstGeom>
        </p:spPr>
      </p:pic>
      <p:pic>
        <p:nvPicPr>
          <p:cNvPr id="36"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9164" y="196059"/>
            <a:ext cx="1508167" cy="1340384"/>
          </a:xfrm>
          <a:prstGeom prst="rect">
            <a:avLst/>
          </a:prstGeom>
        </p:spPr>
      </p:pic>
      <p:sp>
        <p:nvSpPr>
          <p:cNvPr id="37" name="TextBox 13"/>
          <p:cNvSpPr txBox="1"/>
          <p:nvPr/>
        </p:nvSpPr>
        <p:spPr>
          <a:xfrm rot="25988">
            <a:off x="1500090" y="482998"/>
            <a:ext cx="4911675" cy="718145"/>
          </a:xfrm>
          <a:prstGeom prst="rect">
            <a:avLst/>
          </a:prstGeom>
        </p:spPr>
        <p:txBody>
          <a:bodyPr lIns="0" tIns="0" rIns="0" bIns="0" rtlCol="0" anchor="t">
            <a:spAutoFit/>
          </a:bodyPr>
          <a:lstStyle/>
          <a:p>
            <a:pPr algn="ctr">
              <a:lnSpc>
                <a:spcPts val="5602"/>
              </a:lnSpc>
              <a:spcBef>
                <a:spcPct val="0"/>
              </a:spcBef>
            </a:pPr>
            <a:r>
              <a:rPr lang="vi-VN" sz="4800" b="1" dirty="0">
                <a:solidFill>
                  <a:srgbClr val="60699E"/>
                </a:solidFill>
              </a:rPr>
              <a:t>VẬN DỤNG</a:t>
            </a:r>
            <a:endParaRPr lang="en-US" sz="4800" b="1" dirty="0">
              <a:solidFill>
                <a:srgbClr val="60699E"/>
              </a:solidFill>
            </a:endParaRPr>
          </a:p>
        </p:txBody>
      </p:sp>
      <p:pic>
        <p:nvPicPr>
          <p:cNvPr id="1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11200" y="-877076"/>
            <a:ext cx="5659740" cy="3438292"/>
          </a:xfrm>
          <a:prstGeom prst="rect">
            <a:avLst/>
          </a:prstGeom>
        </p:spPr>
      </p:pic>
      <p:sp>
        <p:nvSpPr>
          <p:cNvPr id="3" name="Rectangle 2"/>
          <p:cNvSpPr/>
          <p:nvPr/>
        </p:nvSpPr>
        <p:spPr>
          <a:xfrm>
            <a:off x="1066800" y="1706183"/>
            <a:ext cx="15697200" cy="7750712"/>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kế</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tem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bưu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di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685800" indent="-685800" algn="just">
              <a:lnSpc>
                <a:spcPct val="150000"/>
              </a:lnSpc>
              <a:spcBef>
                <a:spcPts val="300"/>
              </a:spcBef>
              <a:spcAft>
                <a:spcPts val="3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bày</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xét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685800" indent="-685800" algn="just">
              <a:lnSpc>
                <a:spcPct val="150000"/>
              </a:lnSpc>
              <a:spcBef>
                <a:spcPts val="300"/>
              </a:spcBef>
              <a:spcAft>
                <a:spcPts val="3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Sưu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tầm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tem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bưu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vẻ</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đẹp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di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endParaRPr lang="fr-FR"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dirty="0"/>
              <a:t> </a:t>
            </a:r>
            <a:r>
              <a:rPr lang="vi-VN" sz="2400" i="1" dirty="0"/>
              <a:t>Nói đến thú chơi tem ở Huế, không ít người biết đến anh Nguyễn Đức Tường Thoại với nhiều bộ sưu tầm tem quý giá. Xuất phát từ niềm đam mê và từ những con tem vụn vặt do người cha của mình sở hữu trước đó, anh Thoại tiếp tục tìm tòi, phát triển, và sưu tầm nhiều bộ tem có giá trị. Những con tem như một bảo tàng lưu giữ ký ức, lịch sử, truyền tải và quảng bá hiệu quả các giá trị văn hóa v</a:t>
            </a:r>
            <a:r>
              <a:rPr lang="en-US" sz="2400" i="1" dirty="0"/>
              <a:t>ề</a:t>
            </a:r>
            <a:r>
              <a:rPr lang="vi-VN" sz="2400" i="1" dirty="0"/>
              <a:t> hình ảnh đất nước, con người Việt Nam đến với bạn bè thế giới một cách hiệu quả, chứ không đơn thuần chỉ gắn liền với những phong thư của bưu điện. Sưu tầm tem đã trở thành một thú chơi văn hóa thu hút mọi lứa tuổi, phần nào thể hiện sự hội nhập, giao lưu văn hóa toàn cầu.</a:t>
            </a:r>
            <a:endParaRPr lang="en-US" sz="2400" i="1"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300"/>
              </a:spcBef>
              <a:spcAft>
                <a:spcPts val="3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khung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trưng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bày</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treo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góc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862886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916">
            <a:off x="3810155" y="497811"/>
            <a:ext cx="10056428" cy="1653032"/>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91925">
            <a:off x="-83945" y="-526381"/>
            <a:ext cx="2647719" cy="289368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91906">
            <a:off x="2008385" y="-201952"/>
            <a:ext cx="1811530" cy="197981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41404" flipH="1">
            <a:off x="15589750" y="-380832"/>
            <a:ext cx="2647719" cy="2893682"/>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35508" flipH="1">
            <a:off x="14332263" y="30349"/>
            <a:ext cx="1811530" cy="1979814"/>
          </a:xfrm>
          <a:prstGeom prst="rect">
            <a:avLst/>
          </a:prstGeom>
        </p:spPr>
      </p:pic>
      <p:sp>
        <p:nvSpPr>
          <p:cNvPr id="16" name="TextBox 16"/>
          <p:cNvSpPr txBox="1"/>
          <p:nvPr/>
        </p:nvSpPr>
        <p:spPr>
          <a:xfrm rot="25988">
            <a:off x="4643258" y="952736"/>
            <a:ext cx="8542389" cy="910506"/>
          </a:xfrm>
          <a:prstGeom prst="rect">
            <a:avLst/>
          </a:prstGeom>
        </p:spPr>
        <p:txBody>
          <a:bodyPr wrap="square" lIns="0" tIns="0" rIns="0" bIns="0" rtlCol="0" anchor="t">
            <a:spAutoFit/>
          </a:bodyPr>
          <a:lstStyle/>
          <a:p>
            <a:pPr algn="ctr">
              <a:lnSpc>
                <a:spcPts val="7108"/>
              </a:lnSpc>
              <a:spcBef>
                <a:spcPct val="0"/>
              </a:spcBef>
            </a:pPr>
            <a:r>
              <a:rPr lang="vi-VN" sz="6400" b="1" dirty="0">
                <a:solidFill>
                  <a:srgbClr val="FFFFFF"/>
                </a:solidFill>
              </a:rPr>
              <a:t>HƯỚNG DẪN VỀ NHÀ</a:t>
            </a:r>
            <a:endParaRPr lang="en-US" sz="6400" b="1" dirty="0">
              <a:solidFill>
                <a:srgbClr val="FFFFFF"/>
              </a:solidFill>
            </a:endParaRPr>
          </a:p>
        </p:txBody>
      </p:sp>
      <p:sp>
        <p:nvSpPr>
          <p:cNvPr id="17" name="TextBox 17"/>
          <p:cNvSpPr txBox="1"/>
          <p:nvPr/>
        </p:nvSpPr>
        <p:spPr>
          <a:xfrm>
            <a:off x="4016359" y="2953733"/>
            <a:ext cx="8457925" cy="615553"/>
          </a:xfrm>
          <a:prstGeom prst="rect">
            <a:avLst/>
          </a:prstGeom>
        </p:spPr>
        <p:txBody>
          <a:bodyPr wrap="square" lIns="0" tIns="0" rIns="0" bIns="0" rtlCol="0" anchor="t">
            <a:spAutoFit/>
          </a:bodyPr>
          <a:lstStyle/>
          <a:p>
            <a:pPr lvl="0">
              <a:lnSpc>
                <a:spcPts val="4839"/>
              </a:lnSpc>
            </a:pPr>
            <a:r>
              <a:rPr lang="vi-VN" sz="4800" dirty="0">
                <a:latin typeface="Arial" panose="020B0604020202020204" pitchFamily="34" charset="0"/>
                <a:cs typeface="Arial" panose="020B0604020202020204" pitchFamily="34" charset="0"/>
              </a:rPr>
              <a:t>Ô</a:t>
            </a:r>
            <a:r>
              <a:rPr lang="en-US" sz="4800" dirty="0">
                <a:latin typeface="Arial" panose="020B0604020202020204" pitchFamily="34" charset="0"/>
                <a:cs typeface="Arial" panose="020B0604020202020204" pitchFamily="34" charset="0"/>
              </a:rPr>
              <a:t>n lại </a:t>
            </a:r>
            <a:r>
              <a:rPr lang="en-US" sz="4800" dirty="0" err="1">
                <a:latin typeface="Arial" panose="020B0604020202020204" pitchFamily="34" charset="0"/>
                <a:cs typeface="Arial" panose="020B0604020202020204" pitchFamily="34" charset="0"/>
              </a:rPr>
              <a:t>kiến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đã học.</a:t>
            </a:r>
          </a:p>
        </p:txBody>
      </p:sp>
      <p:pic>
        <p:nvPicPr>
          <p:cNvPr id="24"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24434" y="6036417"/>
            <a:ext cx="3294202" cy="4250583"/>
          </a:xfrm>
          <a:prstGeom prst="rect">
            <a:avLst/>
          </a:prstGeom>
        </p:spPr>
      </p:pic>
      <p:pic>
        <p:nvPicPr>
          <p:cNvPr id="26"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5905" y="3005644"/>
            <a:ext cx="2054372" cy="1147881"/>
          </a:xfrm>
          <a:prstGeom prst="rect">
            <a:avLst/>
          </a:prstGeom>
        </p:spPr>
      </p:pic>
      <p:sp>
        <p:nvSpPr>
          <p:cNvPr id="27" name="TextBox 17"/>
          <p:cNvSpPr txBox="1"/>
          <p:nvPr/>
        </p:nvSpPr>
        <p:spPr>
          <a:xfrm>
            <a:off x="4016359" y="4142721"/>
            <a:ext cx="11472818" cy="2215991"/>
          </a:xfrm>
          <a:prstGeom prst="rect">
            <a:avLst/>
          </a:prstGeom>
        </p:spPr>
        <p:txBody>
          <a:bodyPr wrap="square" lIns="0" tIns="0" rIns="0" bIns="0" rtlCol="0" anchor="t">
            <a:spAutoFit/>
          </a:bodyPr>
          <a:lstStyle/>
          <a:p>
            <a:pPr lvl="0" algn="just">
              <a:lnSpc>
                <a:spcPct val="150000"/>
              </a:lnSpc>
            </a:pPr>
            <a:r>
              <a:rPr lang="vi-VN" sz="4800" dirty="0">
                <a:cs typeface="Arial" panose="020B0604020202020204" pitchFamily="34" charset="0"/>
              </a:rPr>
              <a:t>Hoàn thành các bài tập của Bài 4, Sách bài tập Mĩ thuật 7 tr.16-17.</a:t>
            </a:r>
            <a:endParaRPr lang="en-US" sz="4800" dirty="0">
              <a:latin typeface="Arial" panose="020B0604020202020204" pitchFamily="34" charset="0"/>
              <a:cs typeface="Arial" panose="020B0604020202020204" pitchFamily="34" charset="0"/>
            </a:endParaRPr>
          </a:p>
        </p:txBody>
      </p:sp>
      <p:sp>
        <p:nvSpPr>
          <p:cNvPr id="28" name="TextBox 17"/>
          <p:cNvSpPr txBox="1"/>
          <p:nvPr/>
        </p:nvSpPr>
        <p:spPr>
          <a:xfrm>
            <a:off x="4016358" y="6872305"/>
            <a:ext cx="11266101" cy="2215991"/>
          </a:xfrm>
          <a:prstGeom prst="rect">
            <a:avLst/>
          </a:prstGeom>
        </p:spPr>
        <p:txBody>
          <a:bodyPr wrap="square" lIns="0" tIns="0" rIns="0" bIns="0" rtlCol="0" anchor="t">
            <a:spAutoFit/>
          </a:bodyPr>
          <a:lstStyle/>
          <a:p>
            <a:pPr lvl="0" algn="just">
              <a:lnSpc>
                <a:spcPct val="150000"/>
              </a:lnSpc>
            </a:pPr>
            <a:r>
              <a:rPr lang="vi-VN" sz="4800" dirty="0">
                <a:cs typeface="Arial" panose="020B0604020202020204" pitchFamily="34" charset="0"/>
              </a:rPr>
              <a:t>Đọc và tìm hiểu trước </a:t>
            </a:r>
            <a:r>
              <a:rPr lang="vi-VN" sz="4800" b="1" i="1" dirty="0">
                <a:cs typeface="Arial" panose="020B0604020202020204" pitchFamily="34" charset="0"/>
              </a:rPr>
              <a:t>Bài 5</a:t>
            </a:r>
            <a:r>
              <a:rPr lang="vi-VN" sz="4800" dirty="0">
                <a:cs typeface="Arial" panose="020B0604020202020204" pitchFamily="34" charset="0"/>
              </a:rPr>
              <a:t> </a:t>
            </a:r>
            <a:r>
              <a:rPr lang="vi-VN" sz="4800" b="1" dirty="0">
                <a:cs typeface="Arial" panose="020B0604020202020204" pitchFamily="34" charset="0"/>
              </a:rPr>
              <a:t>– Yếu tố dân tộc trong tranh của một số họa sĩ. </a:t>
            </a:r>
            <a:endParaRPr lang="en-US" sz="4800" b="1" dirty="0">
              <a:latin typeface="Arial" panose="020B0604020202020204" pitchFamily="34" charset="0"/>
              <a:cs typeface="Arial" panose="020B0604020202020204" pitchFamily="34" charset="0"/>
            </a:endParaRPr>
          </a:p>
        </p:txBody>
      </p:sp>
      <p:pic>
        <p:nvPicPr>
          <p:cNvPr id="29"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3375" y="4584762"/>
            <a:ext cx="2054372" cy="1147881"/>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7959" y="7235807"/>
            <a:ext cx="2054372" cy="1147881"/>
          </a:xfrm>
          <a:prstGeom prst="rect">
            <a:avLst/>
          </a:prstGeom>
        </p:spPr>
      </p:pic>
      <p:pic>
        <p:nvPicPr>
          <p:cNvPr id="3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3579" y="8724900"/>
            <a:ext cx="3603075" cy="1747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09800" y="1830552"/>
            <a:ext cx="14706600" cy="4780668"/>
          </a:xfrm>
          <a:prstGeom prst="rect">
            <a:avLst/>
          </a:prstGeom>
        </p:spPr>
        <p:txBody>
          <a:bodyPr wrap="square" lIns="0" tIns="0" rIns="0" bIns="0" rtlCol="0" anchor="t">
            <a:spAutoFit/>
          </a:bodyPr>
          <a:lstStyle/>
          <a:p>
            <a:pPr marL="0" lvl="0" indent="0" algn="ctr">
              <a:lnSpc>
                <a:spcPct val="150000"/>
              </a:lnSpc>
            </a:pPr>
            <a:r>
              <a:rPr lang="en-US" sz="7200" b="1" dirty="0" err="1">
                <a:solidFill>
                  <a:srgbClr val="60699E"/>
                </a:solidFill>
                <a:latin typeface="Arial" panose="020B0604020202020204" pitchFamily="34" charset="0"/>
                <a:cs typeface="Arial" panose="020B0604020202020204" pitchFamily="34" charset="0"/>
              </a:rPr>
              <a:t>Bài</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học</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đến</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đây</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đã</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kết</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thúc,xin</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cảm</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ơn</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các</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em</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và</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quí</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Thầy</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Cô</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về</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dự</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buổi</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học</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ngày</a:t>
            </a:r>
            <a:r>
              <a:rPr lang="en-US" sz="7200" b="1" dirty="0">
                <a:solidFill>
                  <a:srgbClr val="60699E"/>
                </a:solidFill>
                <a:latin typeface="Arial" panose="020B0604020202020204" pitchFamily="34" charset="0"/>
                <a:cs typeface="Arial" panose="020B0604020202020204" pitchFamily="34" charset="0"/>
              </a:rPr>
              <a:t> </a:t>
            </a:r>
            <a:r>
              <a:rPr lang="en-US" sz="7200" b="1" dirty="0" err="1">
                <a:solidFill>
                  <a:srgbClr val="60699E"/>
                </a:solidFill>
                <a:latin typeface="Arial" panose="020B0604020202020204" pitchFamily="34" charset="0"/>
                <a:cs typeface="Arial" panose="020B0604020202020204" pitchFamily="34" charset="0"/>
              </a:rPr>
              <a:t>hôm</a:t>
            </a:r>
            <a:r>
              <a:rPr lang="en-US" sz="7200" b="1" dirty="0">
                <a:solidFill>
                  <a:srgbClr val="60699E"/>
                </a:solidFill>
                <a:latin typeface="Arial" panose="020B0604020202020204" pitchFamily="34" charset="0"/>
                <a:cs typeface="Arial" panose="020B0604020202020204" pitchFamily="34" charset="0"/>
              </a:rPr>
              <a:t> nay</a:t>
            </a:r>
            <a:endParaRPr lang="vi-VN" sz="7200" b="1" dirty="0">
              <a:solidFill>
                <a:srgbClr val="60699E"/>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5216" y="5143500"/>
            <a:ext cx="2347546" cy="62810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134600" y="7282849"/>
            <a:ext cx="5878857" cy="285124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711305" cy="461498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79988" flipH="1">
            <a:off x="4164539" y="158827"/>
            <a:ext cx="1272122" cy="226658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505" y="6178053"/>
            <a:ext cx="2971800" cy="390384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5600" y="7407179"/>
            <a:ext cx="5878857" cy="2851246"/>
          </a:xfrm>
          <a:prstGeom prst="rect">
            <a:avLst/>
          </a:prstGeom>
        </p:spPr>
      </p:pic>
      <p:pic>
        <p:nvPicPr>
          <p:cNvPr id="13"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465383" y="172384"/>
            <a:ext cx="1508167" cy="1340384"/>
          </a:xfrm>
          <a:prstGeom prst="rect">
            <a:avLst/>
          </a:prstGeom>
        </p:spPr>
      </p:pic>
    </p:spTree>
    <p:extLst>
      <p:ext uri="{BB962C8B-B14F-4D97-AF65-F5344CB8AC3E}">
        <p14:creationId xmlns:p14="http://schemas.microsoft.com/office/powerpoint/2010/main" val="447840039"/>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17138577" y="8847727"/>
            <a:ext cx="388042" cy="382974"/>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grpSp>
      <p:sp>
        <p:nvSpPr>
          <p:cNvPr id="2030" name="Google Shape;2030;p30">
            <a:hlinkClick r:id="rId3" action="ppaction://hlinksldjump"/>
          </p:cNvPr>
          <p:cNvSpPr txBox="1"/>
          <p:nvPr/>
        </p:nvSpPr>
        <p:spPr>
          <a:xfrm>
            <a:off x="16832500" y="1214904"/>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01</a:t>
            </a:r>
            <a:endParaRPr sz="3000" b="1" kern="0">
              <a:solidFill>
                <a:srgbClr val="000000"/>
              </a:solidFill>
              <a:latin typeface="Jua"/>
              <a:ea typeface="Jua"/>
              <a:cs typeface="Jua"/>
              <a:sym typeface="Jua"/>
            </a:endParaRPr>
          </a:p>
        </p:txBody>
      </p:sp>
      <p:sp>
        <p:nvSpPr>
          <p:cNvPr id="2031" name="Google Shape;2031;p30">
            <a:hlinkClick r:id="rId4" action="ppaction://hlinksldjump"/>
          </p:cNvPr>
          <p:cNvSpPr txBox="1"/>
          <p:nvPr/>
        </p:nvSpPr>
        <p:spPr>
          <a:xfrm>
            <a:off x="16832500" y="2343554"/>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02</a:t>
            </a:r>
            <a:endParaRPr sz="3000" b="1" kern="0">
              <a:solidFill>
                <a:srgbClr val="000000"/>
              </a:solidFill>
              <a:latin typeface="Jua"/>
              <a:ea typeface="Jua"/>
              <a:cs typeface="Jua"/>
              <a:sym typeface="Jua"/>
            </a:endParaRPr>
          </a:p>
        </p:txBody>
      </p:sp>
      <p:sp>
        <p:nvSpPr>
          <p:cNvPr id="2032" name="Google Shape;2032;p30">
            <a:hlinkClick r:id="rId5" action="ppaction://hlinksldjump"/>
          </p:cNvPr>
          <p:cNvSpPr txBox="1"/>
          <p:nvPr/>
        </p:nvSpPr>
        <p:spPr>
          <a:xfrm>
            <a:off x="16832500" y="3419648"/>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03</a:t>
            </a:r>
            <a:endParaRPr sz="3000" b="1" kern="0">
              <a:solidFill>
                <a:srgbClr val="000000"/>
              </a:solidFill>
              <a:latin typeface="Jua"/>
              <a:ea typeface="Jua"/>
              <a:cs typeface="Jua"/>
              <a:sym typeface="Jua"/>
            </a:endParaRPr>
          </a:p>
        </p:txBody>
      </p:sp>
      <p:sp>
        <p:nvSpPr>
          <p:cNvPr id="2033" name="Google Shape;2033;p30">
            <a:hlinkClick r:id="rId6" action="ppaction://hlinksldjump"/>
          </p:cNvPr>
          <p:cNvSpPr txBox="1"/>
          <p:nvPr/>
        </p:nvSpPr>
        <p:spPr>
          <a:xfrm>
            <a:off x="16832500" y="4527996"/>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04</a:t>
            </a:r>
            <a:endParaRPr sz="3000" b="1" kern="0">
              <a:solidFill>
                <a:srgbClr val="000000"/>
              </a:solidFill>
              <a:latin typeface="Jua"/>
              <a:ea typeface="Jua"/>
              <a:cs typeface="Jua"/>
              <a:sym typeface="Jua"/>
            </a:endParaRPr>
          </a:p>
        </p:txBody>
      </p:sp>
      <p:sp>
        <p:nvSpPr>
          <p:cNvPr id="2034" name="Google Shape;2034;p30">
            <a:hlinkClick r:id="rId7" action="ppaction://hlinksldjump"/>
          </p:cNvPr>
          <p:cNvSpPr txBox="1"/>
          <p:nvPr/>
        </p:nvSpPr>
        <p:spPr>
          <a:xfrm>
            <a:off x="16832500" y="5668594"/>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05</a:t>
            </a:r>
            <a:endParaRPr sz="3000" b="1" kern="0">
              <a:solidFill>
                <a:srgbClr val="000000"/>
              </a:solidFill>
              <a:latin typeface="Jua"/>
              <a:ea typeface="Jua"/>
              <a:cs typeface="Jua"/>
              <a:sym typeface="Jua"/>
            </a:endParaRPr>
          </a:p>
        </p:txBody>
      </p:sp>
      <p:sp>
        <p:nvSpPr>
          <p:cNvPr id="2035" name="Google Shape;2035;p30">
            <a:hlinkClick r:id="rId8" action="ppaction://hlinksldjump"/>
          </p:cNvPr>
          <p:cNvSpPr txBox="1"/>
          <p:nvPr/>
        </p:nvSpPr>
        <p:spPr>
          <a:xfrm>
            <a:off x="16832500" y="6793070"/>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06</a:t>
            </a:r>
            <a:endParaRPr sz="3000" b="1" kern="0">
              <a:solidFill>
                <a:srgbClr val="000000"/>
              </a:solidFill>
              <a:latin typeface="Jua"/>
              <a:ea typeface="Jua"/>
              <a:cs typeface="Jua"/>
              <a:sym typeface="Jua"/>
            </a:endParaRPr>
          </a:p>
        </p:txBody>
      </p:sp>
      <p:sp>
        <p:nvSpPr>
          <p:cNvPr id="2036" name="Google Shape;2036;p30">
            <a:hlinkClick r:id="" action="ppaction://noaction"/>
          </p:cNvPr>
          <p:cNvSpPr/>
          <p:nvPr/>
        </p:nvSpPr>
        <p:spPr>
          <a:xfrm>
            <a:off x="16946150" y="8744050"/>
            <a:ext cx="886800" cy="591600"/>
          </a:xfrm>
          <a:prstGeom prst="roundRect">
            <a:avLst>
              <a:gd name="adj" fmla="val 16667"/>
            </a:avLst>
          </a:prstGeom>
          <a:no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B69C9F8A-6CB9-AC37-AF50-97CFA452A32D}"/>
              </a:ext>
            </a:extLst>
          </p:cNvPr>
          <p:cNvPicPr>
            <a:picLocks noChangeAspect="1"/>
          </p:cNvPicPr>
          <p:nvPr/>
        </p:nvPicPr>
        <p:blipFill>
          <a:blip r:embed="rId9"/>
          <a:stretch>
            <a:fillRect/>
          </a:stretch>
        </p:blipFill>
        <p:spPr>
          <a:xfrm>
            <a:off x="2823243" y="2343555"/>
            <a:ext cx="12641514" cy="7316014"/>
          </a:xfrm>
          <a:prstGeom prst="rect">
            <a:avLst/>
          </a:prstGeom>
        </p:spPr>
      </p:pic>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1700188" y="998260"/>
            <a:ext cx="341956" cy="341956"/>
          </a:xfrm>
          <a:prstGeom prst="halfFrame">
            <a:avLst>
              <a:gd name="adj1" fmla="val 33333"/>
              <a:gd name="adj2" fmla="val 33333"/>
            </a:avLst>
          </a:pr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47" name="Google Shape;2479;p33">
            <a:hlinkClick r:id="rId3" action="ppaction://hlinksldjump"/>
            <a:extLst>
              <a:ext uri="{FF2B5EF4-FFF2-40B4-BE49-F238E27FC236}">
                <a16:creationId xmlns:a16="http://schemas.microsoft.com/office/drawing/2014/main" id="{2E2683C2-86FE-56B4-E3A4-6D4A57884519}"/>
              </a:ext>
            </a:extLst>
          </p:cNvPr>
          <p:cNvSpPr/>
          <p:nvPr/>
        </p:nvSpPr>
        <p:spPr>
          <a:xfrm rot="8100000">
            <a:off x="16245856" y="998260"/>
            <a:ext cx="341956" cy="341956"/>
          </a:xfrm>
          <a:prstGeom prst="halfFrame">
            <a:avLst>
              <a:gd name="adj1" fmla="val 33333"/>
              <a:gd name="adj2" fmla="val 33333"/>
            </a:avLst>
          </a:pr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1440000" y="596538"/>
            <a:ext cx="15408000" cy="11454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r>
              <a:rPr lang="en-US" sz="5600" b="1" u="sng" kern="0" dirty="0" err="1">
                <a:solidFill>
                  <a:schemeClr val="tx1"/>
                </a:solidFill>
              </a:rPr>
              <a:t>Một</a:t>
            </a:r>
            <a:r>
              <a:rPr lang="en-US" sz="5600" b="1" u="sng" kern="0" dirty="0">
                <a:solidFill>
                  <a:schemeClr val="tx1"/>
                </a:solidFill>
              </a:rPr>
              <a:t> </a:t>
            </a:r>
            <a:r>
              <a:rPr lang="en-US" sz="5600" b="1" u="sng" kern="0" dirty="0" err="1">
                <a:solidFill>
                  <a:schemeClr val="tx1"/>
                </a:solidFill>
              </a:rPr>
              <a:t>số</a:t>
            </a:r>
            <a:r>
              <a:rPr lang="en-US" sz="5600" b="1" u="sng" kern="0" dirty="0">
                <a:solidFill>
                  <a:schemeClr val="tx1"/>
                </a:solidFill>
              </a:rPr>
              <a:t> SPMT </a:t>
            </a:r>
            <a:r>
              <a:rPr lang="en-US" sz="5600" b="1" u="sng" kern="0" dirty="0" err="1">
                <a:solidFill>
                  <a:schemeClr val="tx1"/>
                </a:solidFill>
              </a:rPr>
              <a:t>của</a:t>
            </a:r>
            <a:r>
              <a:rPr lang="en-US" sz="5600" b="1" u="sng" kern="0" dirty="0">
                <a:solidFill>
                  <a:schemeClr val="tx1"/>
                </a:solidFill>
              </a:rPr>
              <a:t> </a:t>
            </a:r>
            <a:r>
              <a:rPr lang="en-US" sz="5600" b="1" u="sng" kern="0" dirty="0" err="1">
                <a:solidFill>
                  <a:schemeClr val="tx1"/>
                </a:solidFill>
              </a:rPr>
              <a:t>các</a:t>
            </a:r>
            <a:r>
              <a:rPr lang="en-US" sz="5600" b="1" u="sng" kern="0" dirty="0">
                <a:solidFill>
                  <a:schemeClr val="tx1"/>
                </a:solidFill>
              </a:rPr>
              <a:t> </a:t>
            </a:r>
            <a:r>
              <a:rPr lang="en-US" sz="5600" b="1" u="sng" kern="0" dirty="0" err="1">
                <a:solidFill>
                  <a:schemeClr val="tx1"/>
                </a:solidFill>
              </a:rPr>
              <a:t>bạn</a:t>
            </a:r>
            <a:r>
              <a:rPr lang="en-US" sz="5600" b="1" u="sng" kern="0" dirty="0">
                <a:solidFill>
                  <a:schemeClr val="tx1"/>
                </a:solidFill>
              </a:rPr>
              <a:t> </a:t>
            </a:r>
            <a:r>
              <a:rPr lang="en-US" sz="5600" b="1" u="sng" kern="0" dirty="0" err="1">
                <a:solidFill>
                  <a:schemeClr val="tx1"/>
                </a:solidFill>
              </a:rPr>
              <a:t>học</a:t>
            </a:r>
            <a:r>
              <a:rPr lang="en-US" sz="5600" b="1" u="sng" kern="0" dirty="0">
                <a:solidFill>
                  <a:schemeClr val="tx1"/>
                </a:solidFill>
              </a:rPr>
              <a:t> </a:t>
            </a:r>
            <a:r>
              <a:rPr lang="en-US" sz="5600" b="1" u="sng" kern="0" dirty="0" err="1">
                <a:solidFill>
                  <a:schemeClr val="tx1"/>
                </a:solidFill>
              </a:rPr>
              <a:t>sinh</a:t>
            </a:r>
            <a:endParaRPr lang="en-US" sz="5600" b="1" u="sng" kern="0" dirty="0">
              <a:solidFill>
                <a:schemeClr val="tx1"/>
              </a:solidFill>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5051" y="4008794"/>
            <a:ext cx="2588086" cy="6236352"/>
          </a:xfrm>
          <a:prstGeom prst="rect">
            <a:avLst/>
          </a:prstGeom>
        </p:spPr>
      </p:pic>
    </p:spTree>
    <p:extLst>
      <p:ext uri="{BB962C8B-B14F-4D97-AF65-F5344CB8AC3E}">
        <p14:creationId xmlns:p14="http://schemas.microsoft.com/office/powerpoint/2010/main" val="4792596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500"/>
                                        <p:tgtEl>
                                          <p:spTgt spid="2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7"/>
                                        </p:tgtEl>
                                        <p:attrNameLst>
                                          <p:attrName>style.visibility</p:attrName>
                                        </p:attrNameLst>
                                      </p:cBhvr>
                                      <p:to>
                                        <p:strVal val="visible"/>
                                      </p:to>
                                    </p:set>
                                    <p:animEffect transition="in" filter="fade">
                                      <p:cBhvr>
                                        <p:cTn id="13" dur="500"/>
                                        <p:tgtEl>
                                          <p:spTgt spid="247"/>
                                        </p:tgtEl>
                                      </p:cBhvr>
                                    </p:animEffect>
                                  </p:childTnLst>
                                </p:cTn>
                              </p:par>
                              <p:par>
                                <p:cTn id="14" presetID="10" presetClass="entr" presetSubtype="0" fill="hold" nodeType="withEffect">
                                  <p:stCondLst>
                                    <p:cond delay="0"/>
                                  </p:stCondLst>
                                  <p:childTnLst>
                                    <p:set>
                                      <p:cBhvr>
                                        <p:cTn id="15" dur="1" fill="hold">
                                          <p:stCondLst>
                                            <p:cond delay="0"/>
                                          </p:stCondLst>
                                        </p:cTn>
                                        <p:tgtEl>
                                          <p:spTgt spid="250"/>
                                        </p:tgtEl>
                                        <p:attrNameLst>
                                          <p:attrName>style.visibility</p:attrName>
                                        </p:attrNameLst>
                                      </p:cBhvr>
                                      <p:to>
                                        <p:strVal val="visible"/>
                                      </p:to>
                                    </p:set>
                                    <p:animEffect transition="in" filter="fade">
                                      <p:cBhvr>
                                        <p:cTn id="16" dur="500"/>
                                        <p:tgtEl>
                                          <p:spTgt spid="25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247" grpId="0" animBg="1"/>
      <p:bldP spid="2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17138577" y="8847727"/>
            <a:ext cx="388042" cy="382974"/>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grpSp>
      <p:sp>
        <p:nvSpPr>
          <p:cNvPr id="2030" name="Google Shape;2030;p30">
            <a:hlinkClick r:id="rId3" action="ppaction://hlinksldjump"/>
          </p:cNvPr>
          <p:cNvSpPr txBox="1"/>
          <p:nvPr/>
        </p:nvSpPr>
        <p:spPr>
          <a:xfrm>
            <a:off x="16832500" y="1214904"/>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01</a:t>
            </a:r>
            <a:endParaRPr sz="3000" b="1" kern="0">
              <a:solidFill>
                <a:srgbClr val="000000"/>
              </a:solidFill>
              <a:latin typeface="Jua"/>
              <a:ea typeface="Jua"/>
              <a:cs typeface="Jua"/>
              <a:sym typeface="Jua"/>
            </a:endParaRPr>
          </a:p>
        </p:txBody>
      </p:sp>
      <p:sp>
        <p:nvSpPr>
          <p:cNvPr id="2031" name="Google Shape;2031;p30">
            <a:hlinkClick r:id="rId4" action="ppaction://hlinksldjump"/>
          </p:cNvPr>
          <p:cNvSpPr txBox="1"/>
          <p:nvPr/>
        </p:nvSpPr>
        <p:spPr>
          <a:xfrm>
            <a:off x="16832500" y="2343554"/>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02</a:t>
            </a:r>
            <a:endParaRPr sz="3000" b="1" kern="0">
              <a:solidFill>
                <a:srgbClr val="000000"/>
              </a:solidFill>
              <a:latin typeface="Jua"/>
              <a:ea typeface="Jua"/>
              <a:cs typeface="Jua"/>
              <a:sym typeface="Jua"/>
            </a:endParaRPr>
          </a:p>
        </p:txBody>
      </p:sp>
      <p:sp>
        <p:nvSpPr>
          <p:cNvPr id="2032" name="Google Shape;2032;p30">
            <a:hlinkClick r:id="rId5" action="ppaction://hlinksldjump"/>
          </p:cNvPr>
          <p:cNvSpPr txBox="1"/>
          <p:nvPr/>
        </p:nvSpPr>
        <p:spPr>
          <a:xfrm>
            <a:off x="16832500" y="3419648"/>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03</a:t>
            </a:r>
            <a:endParaRPr sz="3000" b="1" kern="0">
              <a:solidFill>
                <a:srgbClr val="000000"/>
              </a:solidFill>
              <a:latin typeface="Jua"/>
              <a:ea typeface="Jua"/>
              <a:cs typeface="Jua"/>
              <a:sym typeface="Jua"/>
            </a:endParaRPr>
          </a:p>
        </p:txBody>
      </p:sp>
      <p:sp>
        <p:nvSpPr>
          <p:cNvPr id="2033" name="Google Shape;2033;p30">
            <a:hlinkClick r:id="rId6" action="ppaction://hlinksldjump"/>
          </p:cNvPr>
          <p:cNvSpPr txBox="1"/>
          <p:nvPr/>
        </p:nvSpPr>
        <p:spPr>
          <a:xfrm>
            <a:off x="16832500" y="4527996"/>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04</a:t>
            </a:r>
            <a:endParaRPr sz="3000" b="1" kern="0">
              <a:solidFill>
                <a:srgbClr val="000000"/>
              </a:solidFill>
              <a:latin typeface="Jua"/>
              <a:ea typeface="Jua"/>
              <a:cs typeface="Jua"/>
              <a:sym typeface="Jua"/>
            </a:endParaRPr>
          </a:p>
        </p:txBody>
      </p:sp>
      <p:sp>
        <p:nvSpPr>
          <p:cNvPr id="2034" name="Google Shape;2034;p30">
            <a:hlinkClick r:id="rId7" action="ppaction://hlinksldjump"/>
          </p:cNvPr>
          <p:cNvSpPr txBox="1"/>
          <p:nvPr/>
        </p:nvSpPr>
        <p:spPr>
          <a:xfrm>
            <a:off x="16832500" y="5668594"/>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05</a:t>
            </a:r>
            <a:endParaRPr sz="3000" b="1" kern="0">
              <a:solidFill>
                <a:srgbClr val="000000"/>
              </a:solidFill>
              <a:latin typeface="Jua"/>
              <a:ea typeface="Jua"/>
              <a:cs typeface="Jua"/>
              <a:sym typeface="Jua"/>
            </a:endParaRPr>
          </a:p>
        </p:txBody>
      </p:sp>
      <p:sp>
        <p:nvSpPr>
          <p:cNvPr id="2035" name="Google Shape;2035;p30">
            <a:hlinkClick r:id="rId8" action="ppaction://hlinksldjump"/>
          </p:cNvPr>
          <p:cNvSpPr txBox="1"/>
          <p:nvPr/>
        </p:nvSpPr>
        <p:spPr>
          <a:xfrm>
            <a:off x="16832500" y="6793070"/>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06</a:t>
            </a:r>
            <a:endParaRPr sz="3000" b="1" kern="0">
              <a:solidFill>
                <a:srgbClr val="000000"/>
              </a:solidFill>
              <a:latin typeface="Jua"/>
              <a:ea typeface="Jua"/>
              <a:cs typeface="Jua"/>
              <a:sym typeface="Jua"/>
            </a:endParaRPr>
          </a:p>
        </p:txBody>
      </p:sp>
      <p:sp>
        <p:nvSpPr>
          <p:cNvPr id="2036" name="Google Shape;2036;p30">
            <a:hlinkClick r:id="" action="ppaction://noaction"/>
          </p:cNvPr>
          <p:cNvSpPr/>
          <p:nvPr/>
        </p:nvSpPr>
        <p:spPr>
          <a:xfrm>
            <a:off x="16946150" y="8744050"/>
            <a:ext cx="886800" cy="591600"/>
          </a:xfrm>
          <a:prstGeom prst="roundRect">
            <a:avLst>
              <a:gd name="adj" fmla="val 16667"/>
            </a:avLst>
          </a:prstGeom>
          <a:no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1700188" y="998260"/>
            <a:ext cx="341956" cy="341956"/>
          </a:xfrm>
          <a:prstGeom prst="halfFrame">
            <a:avLst>
              <a:gd name="adj1" fmla="val 33333"/>
              <a:gd name="adj2" fmla="val 33333"/>
            </a:avLst>
          </a:pr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47" name="Google Shape;2479;p33">
            <a:hlinkClick r:id="rId3" action="ppaction://hlinksldjump"/>
            <a:extLst>
              <a:ext uri="{FF2B5EF4-FFF2-40B4-BE49-F238E27FC236}">
                <a16:creationId xmlns:a16="http://schemas.microsoft.com/office/drawing/2014/main" id="{2E2683C2-86FE-56B4-E3A4-6D4A57884519}"/>
              </a:ext>
            </a:extLst>
          </p:cNvPr>
          <p:cNvSpPr/>
          <p:nvPr/>
        </p:nvSpPr>
        <p:spPr>
          <a:xfrm rot="8100000">
            <a:off x="16245856" y="998260"/>
            <a:ext cx="341956" cy="341956"/>
          </a:xfrm>
          <a:prstGeom prst="halfFrame">
            <a:avLst>
              <a:gd name="adj1" fmla="val 33333"/>
              <a:gd name="adj2" fmla="val 33333"/>
            </a:avLst>
          </a:pr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1440000" y="596538"/>
            <a:ext cx="15408000" cy="11454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r>
              <a:rPr lang="en-US" sz="4800" b="1" kern="0" dirty="0" err="1">
                <a:solidFill>
                  <a:schemeClr val="tx1"/>
                </a:solidFill>
              </a:rPr>
              <a:t>Một</a:t>
            </a:r>
            <a:r>
              <a:rPr lang="en-US" sz="4800" b="1" kern="0" dirty="0">
                <a:solidFill>
                  <a:schemeClr val="tx1"/>
                </a:solidFill>
              </a:rPr>
              <a:t> </a:t>
            </a:r>
            <a:r>
              <a:rPr lang="en-US" sz="4800" b="1" kern="0" dirty="0" err="1">
                <a:solidFill>
                  <a:schemeClr val="tx1"/>
                </a:solidFill>
              </a:rPr>
              <a:t>số</a:t>
            </a:r>
            <a:r>
              <a:rPr lang="en-US" sz="4800" b="1" kern="0" dirty="0">
                <a:solidFill>
                  <a:schemeClr val="tx1"/>
                </a:solidFill>
              </a:rPr>
              <a:t> SP </a:t>
            </a:r>
            <a:r>
              <a:rPr lang="en-US" sz="4800" b="1" kern="0" dirty="0" err="1">
                <a:solidFill>
                  <a:schemeClr val="tx1"/>
                </a:solidFill>
              </a:rPr>
              <a:t>của</a:t>
            </a:r>
            <a:r>
              <a:rPr lang="en-US" sz="4800" b="1" kern="0" dirty="0">
                <a:solidFill>
                  <a:schemeClr val="tx1"/>
                </a:solidFill>
              </a:rPr>
              <a:t> </a:t>
            </a:r>
            <a:r>
              <a:rPr lang="en-US" sz="4800" b="1" kern="0" dirty="0" err="1">
                <a:solidFill>
                  <a:schemeClr val="tx1"/>
                </a:solidFill>
              </a:rPr>
              <a:t>các</a:t>
            </a:r>
            <a:r>
              <a:rPr lang="en-US" sz="4800" b="1" kern="0" dirty="0">
                <a:solidFill>
                  <a:schemeClr val="tx1"/>
                </a:solidFill>
              </a:rPr>
              <a:t> </a:t>
            </a:r>
            <a:r>
              <a:rPr lang="en-US" sz="4800" b="1" kern="0" dirty="0" err="1">
                <a:solidFill>
                  <a:schemeClr val="tx1"/>
                </a:solidFill>
              </a:rPr>
              <a:t>bạn</a:t>
            </a:r>
            <a:r>
              <a:rPr lang="en-US" sz="4800" b="1" kern="0" dirty="0">
                <a:solidFill>
                  <a:schemeClr val="tx1"/>
                </a:solidFill>
              </a:rPr>
              <a:t> </a:t>
            </a:r>
            <a:r>
              <a:rPr lang="en-US" sz="4800" b="1" kern="0" dirty="0" err="1">
                <a:solidFill>
                  <a:schemeClr val="tx1"/>
                </a:solidFill>
              </a:rPr>
              <a:t>học</a:t>
            </a:r>
            <a:r>
              <a:rPr lang="en-US" sz="4800" b="1" kern="0" dirty="0">
                <a:solidFill>
                  <a:schemeClr val="tx1"/>
                </a:solidFill>
              </a:rPr>
              <a:t> </a:t>
            </a:r>
            <a:r>
              <a:rPr lang="en-US" sz="4800" b="1" kern="0" dirty="0" err="1">
                <a:solidFill>
                  <a:schemeClr val="tx1"/>
                </a:solidFill>
              </a:rPr>
              <a:t>sinh</a:t>
            </a:r>
            <a:r>
              <a:rPr lang="en-US" sz="4800" b="1" kern="0" dirty="0">
                <a:solidFill>
                  <a:schemeClr val="tx1"/>
                </a:solidFill>
              </a:rPr>
              <a:t> </a:t>
            </a:r>
            <a:r>
              <a:rPr lang="en-US" sz="4800" b="1" kern="0" dirty="0" err="1">
                <a:solidFill>
                  <a:schemeClr val="tx1"/>
                </a:solidFill>
              </a:rPr>
              <a:t>về</a:t>
            </a:r>
            <a:r>
              <a:rPr lang="en-US" sz="4800" b="1" kern="0" dirty="0">
                <a:solidFill>
                  <a:schemeClr val="tx1"/>
                </a:solidFill>
              </a:rPr>
              <a:t> </a:t>
            </a:r>
            <a:r>
              <a:rPr lang="en-US" sz="4800" b="1" kern="0" dirty="0" err="1">
                <a:solidFill>
                  <a:schemeClr val="tx1"/>
                </a:solidFill>
              </a:rPr>
              <a:t>vẻ</a:t>
            </a:r>
            <a:r>
              <a:rPr lang="en-US" sz="4800" b="1" kern="0" dirty="0">
                <a:solidFill>
                  <a:schemeClr val="tx1"/>
                </a:solidFill>
              </a:rPr>
              <a:t> </a:t>
            </a:r>
            <a:r>
              <a:rPr lang="en-US" sz="4800" b="1" kern="0" dirty="0" err="1">
                <a:solidFill>
                  <a:schemeClr val="tx1"/>
                </a:solidFill>
              </a:rPr>
              <a:t>đẹp</a:t>
            </a:r>
            <a:r>
              <a:rPr lang="en-US" sz="4800" b="1" kern="0" dirty="0">
                <a:solidFill>
                  <a:schemeClr val="tx1"/>
                </a:solidFill>
              </a:rPr>
              <a:t> di </a:t>
            </a:r>
            <a:r>
              <a:rPr lang="en-US" sz="4800" b="1" kern="0" dirty="0" err="1">
                <a:solidFill>
                  <a:schemeClr val="tx1"/>
                </a:solidFill>
              </a:rPr>
              <a:t>tích</a:t>
            </a:r>
            <a:r>
              <a:rPr lang="en-US" sz="4800" b="1" kern="0" dirty="0">
                <a:solidFill>
                  <a:schemeClr val="tx1"/>
                </a:solidFill>
              </a:rPr>
              <a:t> </a:t>
            </a:r>
            <a:r>
              <a:rPr lang="en-US" sz="4800" b="1" kern="0" dirty="0" err="1">
                <a:solidFill>
                  <a:schemeClr val="tx1"/>
                </a:solidFill>
              </a:rPr>
              <a:t>trong</a:t>
            </a:r>
            <a:r>
              <a:rPr lang="en-US" sz="4800" b="1" kern="0" dirty="0">
                <a:solidFill>
                  <a:schemeClr val="tx1"/>
                </a:solidFill>
              </a:rPr>
              <a:t> </a:t>
            </a:r>
            <a:r>
              <a:rPr lang="en-US" sz="4800" b="1" kern="0" dirty="0" err="1">
                <a:solidFill>
                  <a:schemeClr val="tx1"/>
                </a:solidFill>
              </a:rPr>
              <a:t>sáng</a:t>
            </a:r>
            <a:r>
              <a:rPr lang="en-US" sz="4800" b="1" kern="0" dirty="0">
                <a:solidFill>
                  <a:schemeClr val="tx1"/>
                </a:solidFill>
              </a:rPr>
              <a:t> </a:t>
            </a:r>
            <a:r>
              <a:rPr lang="en-US" sz="4800" b="1" kern="0" dirty="0" err="1">
                <a:solidFill>
                  <a:schemeClr val="tx1"/>
                </a:solidFill>
              </a:rPr>
              <a:t>tạo</a:t>
            </a:r>
            <a:r>
              <a:rPr lang="en-US" sz="4800" b="1" kern="0" dirty="0">
                <a:solidFill>
                  <a:schemeClr val="tx1"/>
                </a:solidFill>
              </a:rPr>
              <a:t> MT</a:t>
            </a:r>
          </a:p>
        </p:txBody>
      </p:sp>
      <p:pic>
        <p:nvPicPr>
          <p:cNvPr id="20" name="Picture 19">
            <a:extLst>
              <a:ext uri="{FF2B5EF4-FFF2-40B4-BE49-F238E27FC236}">
                <a16:creationId xmlns:a16="http://schemas.microsoft.com/office/drawing/2014/main" id="{9086CE89-10C9-0A15-465E-DB10C06629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3497" y="2343555"/>
            <a:ext cx="12441006" cy="7316014"/>
          </a:xfrm>
          <a:prstGeom prst="rect">
            <a:avLst/>
          </a:prstGeom>
        </p:spPr>
      </p:pic>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5051" y="4008794"/>
            <a:ext cx="2588086" cy="6236352"/>
          </a:xfrm>
          <a:prstGeom prst="rect">
            <a:avLst/>
          </a:prstGeom>
        </p:spPr>
      </p:pic>
    </p:spTree>
    <p:extLst>
      <p:ext uri="{BB962C8B-B14F-4D97-AF65-F5344CB8AC3E}">
        <p14:creationId xmlns:p14="http://schemas.microsoft.com/office/powerpoint/2010/main" val="2149603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grpSp>
        <p:nvGrpSpPr>
          <p:cNvPr id="2024" name="Google Shape;2024;p30"/>
          <p:cNvGrpSpPr/>
          <p:nvPr/>
        </p:nvGrpSpPr>
        <p:grpSpPr>
          <a:xfrm>
            <a:off x="17138577" y="8847727"/>
            <a:ext cx="388042" cy="382974"/>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435D74"/>
                </a:solidFill>
                <a:latin typeface="Arial"/>
                <a:cs typeface="Arial"/>
                <a:sym typeface="Arial"/>
              </a:endParaRPr>
            </a:p>
          </p:txBody>
        </p:sp>
      </p:grpSp>
      <p:sp>
        <p:nvSpPr>
          <p:cNvPr id="2030" name="Google Shape;2030;p30">
            <a:hlinkClick r:id="rId3" action="ppaction://hlinksldjump"/>
          </p:cNvPr>
          <p:cNvSpPr txBox="1"/>
          <p:nvPr/>
        </p:nvSpPr>
        <p:spPr>
          <a:xfrm>
            <a:off x="16832500" y="1214904"/>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01</a:t>
            </a:r>
            <a:endParaRPr sz="3000" b="1" kern="0">
              <a:solidFill>
                <a:srgbClr val="000000"/>
              </a:solidFill>
              <a:latin typeface="Jua"/>
              <a:ea typeface="Jua"/>
              <a:cs typeface="Jua"/>
              <a:sym typeface="Jua"/>
            </a:endParaRPr>
          </a:p>
        </p:txBody>
      </p:sp>
      <p:sp>
        <p:nvSpPr>
          <p:cNvPr id="2031" name="Google Shape;2031;p30">
            <a:hlinkClick r:id="rId4" action="ppaction://hlinksldjump"/>
          </p:cNvPr>
          <p:cNvSpPr txBox="1"/>
          <p:nvPr/>
        </p:nvSpPr>
        <p:spPr>
          <a:xfrm>
            <a:off x="16832500" y="2343554"/>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02</a:t>
            </a:r>
            <a:endParaRPr sz="3000" b="1" kern="0">
              <a:solidFill>
                <a:srgbClr val="000000"/>
              </a:solidFill>
              <a:latin typeface="Jua"/>
              <a:ea typeface="Jua"/>
              <a:cs typeface="Jua"/>
              <a:sym typeface="Jua"/>
            </a:endParaRPr>
          </a:p>
        </p:txBody>
      </p:sp>
      <p:sp>
        <p:nvSpPr>
          <p:cNvPr id="2032" name="Google Shape;2032;p30">
            <a:hlinkClick r:id="rId5" action="ppaction://hlinksldjump"/>
          </p:cNvPr>
          <p:cNvSpPr txBox="1"/>
          <p:nvPr/>
        </p:nvSpPr>
        <p:spPr>
          <a:xfrm>
            <a:off x="16832500" y="3419648"/>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03</a:t>
            </a:r>
            <a:endParaRPr sz="3000" b="1" kern="0">
              <a:solidFill>
                <a:srgbClr val="000000"/>
              </a:solidFill>
              <a:latin typeface="Jua"/>
              <a:ea typeface="Jua"/>
              <a:cs typeface="Jua"/>
              <a:sym typeface="Jua"/>
            </a:endParaRPr>
          </a:p>
        </p:txBody>
      </p:sp>
      <p:sp>
        <p:nvSpPr>
          <p:cNvPr id="2033" name="Google Shape;2033;p30">
            <a:hlinkClick r:id="rId6" action="ppaction://hlinksldjump"/>
          </p:cNvPr>
          <p:cNvSpPr txBox="1"/>
          <p:nvPr/>
        </p:nvSpPr>
        <p:spPr>
          <a:xfrm>
            <a:off x="16832500" y="4527996"/>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04</a:t>
            </a:r>
            <a:endParaRPr sz="3000" b="1" kern="0">
              <a:solidFill>
                <a:srgbClr val="000000"/>
              </a:solidFill>
              <a:latin typeface="Jua"/>
              <a:ea typeface="Jua"/>
              <a:cs typeface="Jua"/>
              <a:sym typeface="Jua"/>
            </a:endParaRPr>
          </a:p>
        </p:txBody>
      </p:sp>
      <p:sp>
        <p:nvSpPr>
          <p:cNvPr id="2034" name="Google Shape;2034;p30">
            <a:hlinkClick r:id="rId7" action="ppaction://hlinksldjump"/>
          </p:cNvPr>
          <p:cNvSpPr txBox="1"/>
          <p:nvPr/>
        </p:nvSpPr>
        <p:spPr>
          <a:xfrm>
            <a:off x="16832500" y="5668594"/>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05</a:t>
            </a:r>
            <a:endParaRPr sz="3000" b="1" kern="0">
              <a:solidFill>
                <a:srgbClr val="000000"/>
              </a:solidFill>
              <a:latin typeface="Jua"/>
              <a:ea typeface="Jua"/>
              <a:cs typeface="Jua"/>
              <a:sym typeface="Jua"/>
            </a:endParaRPr>
          </a:p>
        </p:txBody>
      </p:sp>
      <p:sp>
        <p:nvSpPr>
          <p:cNvPr id="2035" name="Google Shape;2035;p30">
            <a:hlinkClick r:id="rId7" action="ppaction://hlinksldjump"/>
          </p:cNvPr>
          <p:cNvSpPr txBox="1"/>
          <p:nvPr/>
        </p:nvSpPr>
        <p:spPr>
          <a:xfrm>
            <a:off x="16832500" y="6793070"/>
            <a:ext cx="1000200" cy="667800"/>
          </a:xfrm>
          <a:prstGeom prst="rect">
            <a:avLst/>
          </a:prstGeom>
          <a:noFill/>
          <a:ln>
            <a:noFill/>
          </a:ln>
        </p:spPr>
        <p:txBody>
          <a:bodyPr spcFirstLastPara="1" wrap="square" lIns="182850" tIns="182850" rIns="182850" bIns="182850" anchor="ctr" anchorCtr="0">
            <a:noAutofit/>
          </a:bodyPr>
          <a:lstStyle/>
          <a:p>
            <a:pPr algn="ctr" defTabSz="1828800">
              <a:lnSpc>
                <a:spcPct val="80000"/>
              </a:lnSpc>
              <a:buClr>
                <a:srgbClr val="000000"/>
              </a:buClr>
            </a:pPr>
            <a:r>
              <a:rPr lang="en" sz="3000" b="1" kern="0">
                <a:solidFill>
                  <a:srgbClr val="000000"/>
                </a:solidFill>
                <a:latin typeface="Jua"/>
                <a:ea typeface="Jua"/>
                <a:cs typeface="Jua"/>
                <a:sym typeface="Jua"/>
              </a:rPr>
              <a:t>06</a:t>
            </a:r>
            <a:endParaRPr sz="3000" b="1" kern="0">
              <a:solidFill>
                <a:srgbClr val="000000"/>
              </a:solidFill>
              <a:latin typeface="Jua"/>
              <a:ea typeface="Jua"/>
              <a:cs typeface="Jua"/>
              <a:sym typeface="Jua"/>
            </a:endParaRPr>
          </a:p>
        </p:txBody>
      </p:sp>
      <p:sp>
        <p:nvSpPr>
          <p:cNvPr id="2036" name="Google Shape;2036;p30">
            <a:hlinkClick r:id="" action="ppaction://noaction"/>
          </p:cNvPr>
          <p:cNvSpPr/>
          <p:nvPr/>
        </p:nvSpPr>
        <p:spPr>
          <a:xfrm>
            <a:off x="16946150" y="8744050"/>
            <a:ext cx="886800" cy="591600"/>
          </a:xfrm>
          <a:prstGeom prst="roundRect">
            <a:avLst>
              <a:gd name="adj" fmla="val 16667"/>
            </a:avLst>
          </a:prstGeom>
          <a:no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46" name="Google Shape;2478;p33">
            <a:hlinkClick r:id="rId4" action="ppaction://hlinksldjump"/>
            <a:extLst>
              <a:ext uri="{FF2B5EF4-FFF2-40B4-BE49-F238E27FC236}">
                <a16:creationId xmlns:a16="http://schemas.microsoft.com/office/drawing/2014/main" id="{5F226158-8453-18AC-9AC7-B3CA391F91AF}"/>
              </a:ext>
            </a:extLst>
          </p:cNvPr>
          <p:cNvSpPr/>
          <p:nvPr/>
        </p:nvSpPr>
        <p:spPr>
          <a:xfrm rot="-2700000">
            <a:off x="1700188" y="998260"/>
            <a:ext cx="341956" cy="341956"/>
          </a:xfrm>
          <a:prstGeom prst="halfFrame">
            <a:avLst>
              <a:gd name="adj1" fmla="val 33333"/>
              <a:gd name="adj2" fmla="val 33333"/>
            </a:avLst>
          </a:pr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47" name="Google Shape;2479;p33">
            <a:hlinkClick r:id="rId3" action="ppaction://hlinksldjump"/>
            <a:extLst>
              <a:ext uri="{FF2B5EF4-FFF2-40B4-BE49-F238E27FC236}">
                <a16:creationId xmlns:a16="http://schemas.microsoft.com/office/drawing/2014/main" id="{2E2683C2-86FE-56B4-E3A4-6D4A57884519}"/>
              </a:ext>
            </a:extLst>
          </p:cNvPr>
          <p:cNvSpPr/>
          <p:nvPr/>
        </p:nvSpPr>
        <p:spPr>
          <a:xfrm rot="8100000">
            <a:off x="16245856" y="998260"/>
            <a:ext cx="341956" cy="341956"/>
          </a:xfrm>
          <a:prstGeom prst="halfFrame">
            <a:avLst>
              <a:gd name="adj1" fmla="val 33333"/>
              <a:gd name="adj2" fmla="val 33333"/>
            </a:avLst>
          </a:pr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1241109" y="1169238"/>
            <a:ext cx="15408000" cy="11454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r>
              <a:rPr lang="en-US" sz="6000" b="1" kern="0" dirty="0" err="1">
                <a:solidFill>
                  <a:schemeClr val="tx1"/>
                </a:solidFill>
              </a:rPr>
              <a:t>Một</a:t>
            </a:r>
            <a:r>
              <a:rPr lang="en-US" sz="6000" b="1" kern="0" dirty="0">
                <a:solidFill>
                  <a:schemeClr val="tx1"/>
                </a:solidFill>
              </a:rPr>
              <a:t> </a:t>
            </a:r>
            <a:r>
              <a:rPr lang="en-US" sz="6000" b="1" kern="0" dirty="0" err="1">
                <a:solidFill>
                  <a:schemeClr val="tx1"/>
                </a:solidFill>
              </a:rPr>
              <a:t>số</a:t>
            </a:r>
            <a:r>
              <a:rPr lang="en-US" sz="6000" b="1" kern="0" dirty="0">
                <a:solidFill>
                  <a:schemeClr val="tx1"/>
                </a:solidFill>
              </a:rPr>
              <a:t> SP </a:t>
            </a:r>
            <a:r>
              <a:rPr lang="en-US" sz="6000" b="1" kern="0" dirty="0" err="1">
                <a:solidFill>
                  <a:schemeClr val="tx1"/>
                </a:solidFill>
              </a:rPr>
              <a:t>của</a:t>
            </a:r>
            <a:r>
              <a:rPr lang="en-US" sz="6000" b="1" kern="0" dirty="0">
                <a:solidFill>
                  <a:schemeClr val="tx1"/>
                </a:solidFill>
              </a:rPr>
              <a:t> </a:t>
            </a:r>
            <a:r>
              <a:rPr lang="en-US" sz="6000" b="1" kern="0" dirty="0" err="1">
                <a:solidFill>
                  <a:schemeClr val="tx1"/>
                </a:solidFill>
              </a:rPr>
              <a:t>các</a:t>
            </a:r>
            <a:r>
              <a:rPr lang="en-US" sz="6000" b="1" kern="0" dirty="0">
                <a:solidFill>
                  <a:schemeClr val="tx1"/>
                </a:solidFill>
              </a:rPr>
              <a:t> </a:t>
            </a:r>
            <a:r>
              <a:rPr lang="en-US" sz="6000" b="1" kern="0" dirty="0" err="1">
                <a:solidFill>
                  <a:schemeClr val="tx1"/>
                </a:solidFill>
              </a:rPr>
              <a:t>bạn</a:t>
            </a:r>
            <a:r>
              <a:rPr lang="en-US" sz="6000" b="1" kern="0" dirty="0">
                <a:solidFill>
                  <a:schemeClr val="tx1"/>
                </a:solidFill>
              </a:rPr>
              <a:t> </a:t>
            </a:r>
            <a:r>
              <a:rPr lang="en-US" sz="6000" b="1" kern="0" dirty="0" err="1">
                <a:solidFill>
                  <a:schemeClr val="tx1"/>
                </a:solidFill>
              </a:rPr>
              <a:t>học</a:t>
            </a:r>
            <a:r>
              <a:rPr lang="en-US" sz="6000" b="1" kern="0" dirty="0">
                <a:solidFill>
                  <a:schemeClr val="tx1"/>
                </a:solidFill>
              </a:rPr>
              <a:t> </a:t>
            </a:r>
            <a:r>
              <a:rPr lang="en-US" sz="6000" b="1" kern="0" dirty="0" err="1">
                <a:solidFill>
                  <a:schemeClr val="tx1"/>
                </a:solidFill>
              </a:rPr>
              <a:t>sinh</a:t>
            </a:r>
            <a:r>
              <a:rPr lang="en-US" sz="6000" b="1" kern="0" dirty="0">
                <a:solidFill>
                  <a:schemeClr val="tx1"/>
                </a:solidFill>
              </a:rPr>
              <a:t> </a:t>
            </a:r>
            <a:r>
              <a:rPr lang="en-US" sz="6000" b="1" kern="0" dirty="0" err="1">
                <a:solidFill>
                  <a:schemeClr val="tx1"/>
                </a:solidFill>
              </a:rPr>
              <a:t>về</a:t>
            </a:r>
            <a:r>
              <a:rPr lang="en-US" sz="6000" b="1" kern="0" dirty="0">
                <a:solidFill>
                  <a:schemeClr val="tx1"/>
                </a:solidFill>
              </a:rPr>
              <a:t> </a:t>
            </a:r>
            <a:r>
              <a:rPr lang="en-US" sz="6000" b="1" kern="0" dirty="0" err="1">
                <a:solidFill>
                  <a:schemeClr val="tx1"/>
                </a:solidFill>
              </a:rPr>
              <a:t>vẻ</a:t>
            </a:r>
            <a:r>
              <a:rPr lang="en-US" sz="6000" b="1" kern="0" dirty="0">
                <a:solidFill>
                  <a:schemeClr val="tx1"/>
                </a:solidFill>
              </a:rPr>
              <a:t> </a:t>
            </a:r>
            <a:r>
              <a:rPr lang="en-US" sz="6000" b="1" kern="0" dirty="0" err="1">
                <a:solidFill>
                  <a:schemeClr val="tx1"/>
                </a:solidFill>
              </a:rPr>
              <a:t>đẹp</a:t>
            </a:r>
            <a:r>
              <a:rPr lang="en-US" sz="6000" b="1" kern="0" dirty="0">
                <a:solidFill>
                  <a:schemeClr val="tx1"/>
                </a:solidFill>
              </a:rPr>
              <a:t> di </a:t>
            </a:r>
            <a:r>
              <a:rPr lang="en-US" sz="6000" b="1" kern="0" dirty="0" err="1">
                <a:solidFill>
                  <a:schemeClr val="tx1"/>
                </a:solidFill>
              </a:rPr>
              <a:t>tích</a:t>
            </a:r>
            <a:r>
              <a:rPr lang="en-US" sz="6000" b="1" kern="0" dirty="0">
                <a:solidFill>
                  <a:schemeClr val="tx1"/>
                </a:solidFill>
              </a:rPr>
              <a:t> </a:t>
            </a:r>
            <a:r>
              <a:rPr lang="en-US" sz="6000" b="1" kern="0" dirty="0" err="1">
                <a:solidFill>
                  <a:schemeClr val="tx1"/>
                </a:solidFill>
              </a:rPr>
              <a:t>trong</a:t>
            </a:r>
            <a:r>
              <a:rPr lang="en-US" sz="6000" b="1" kern="0" dirty="0">
                <a:solidFill>
                  <a:schemeClr val="tx1"/>
                </a:solidFill>
              </a:rPr>
              <a:t> </a:t>
            </a:r>
            <a:r>
              <a:rPr lang="en-US" sz="6000" b="1" kern="0" dirty="0" err="1">
                <a:solidFill>
                  <a:schemeClr val="tx1"/>
                </a:solidFill>
              </a:rPr>
              <a:t>sáng</a:t>
            </a:r>
            <a:r>
              <a:rPr lang="en-US" sz="6000" b="1" kern="0" dirty="0">
                <a:solidFill>
                  <a:schemeClr val="tx1"/>
                </a:solidFill>
              </a:rPr>
              <a:t> </a:t>
            </a:r>
            <a:r>
              <a:rPr lang="en-US" sz="6000" b="1" kern="0" dirty="0" err="1">
                <a:solidFill>
                  <a:schemeClr val="tx1"/>
                </a:solidFill>
              </a:rPr>
              <a:t>tạo</a:t>
            </a:r>
            <a:r>
              <a:rPr lang="en-US" sz="6000" b="1" kern="0" dirty="0">
                <a:solidFill>
                  <a:schemeClr val="tx1"/>
                </a:solidFill>
              </a:rPr>
              <a:t> MT</a:t>
            </a:r>
          </a:p>
          <a:p>
            <a:pPr algn="ctr" defTabSz="1828800"/>
            <a:endParaRPr lang="en-US" sz="5600" b="1" u="sng" kern="0" dirty="0">
              <a:solidFill>
                <a:srgbClr val="FD9E66"/>
              </a:solidFill>
            </a:endParaRPr>
          </a:p>
        </p:txBody>
      </p:sp>
      <p:pic>
        <p:nvPicPr>
          <p:cNvPr id="250" name="Picture 2">
            <a:extLst>
              <a:ext uri="{FF2B5EF4-FFF2-40B4-BE49-F238E27FC236}">
                <a16:creationId xmlns:a16="http://schemas.microsoft.com/office/drawing/2014/main" id="{32D46F26-527C-D42C-B5C0-D4609645DA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5051" y="4008794"/>
            <a:ext cx="2588086" cy="6236352"/>
          </a:xfrm>
          <a:prstGeom prst="rect">
            <a:avLst/>
          </a:prstGeom>
        </p:spPr>
      </p:pic>
      <p:pic>
        <p:nvPicPr>
          <p:cNvPr id="20" name="Picture 19">
            <a:extLst>
              <a:ext uri="{FF2B5EF4-FFF2-40B4-BE49-F238E27FC236}">
                <a16:creationId xmlns:a16="http://schemas.microsoft.com/office/drawing/2014/main" id="{CBBF9523-E17F-BA29-7D12-667CFB6ED8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5479" y="2343555"/>
            <a:ext cx="11637038" cy="7343170"/>
          </a:xfrm>
          <a:prstGeom prst="rect">
            <a:avLst/>
          </a:prstGeom>
        </p:spPr>
      </p:pic>
    </p:spTree>
    <p:extLst>
      <p:ext uri="{BB962C8B-B14F-4D97-AF65-F5344CB8AC3E}">
        <p14:creationId xmlns:p14="http://schemas.microsoft.com/office/powerpoint/2010/main" val="834854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916">
            <a:off x="5413679" y="290868"/>
            <a:ext cx="6765329" cy="141732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66401">
            <a:off x="1155831" y="-259005"/>
            <a:ext cx="2422134" cy="189229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33248" flipH="1">
            <a:off x="13534196" y="208424"/>
            <a:ext cx="2343374" cy="1147881"/>
          </a:xfrm>
          <a:prstGeom prst="rect">
            <a:avLst/>
          </a:prstGeom>
        </p:spPr>
      </p:pic>
      <p:sp>
        <p:nvSpPr>
          <p:cNvPr id="9" name="TextBox 9"/>
          <p:cNvSpPr txBox="1"/>
          <p:nvPr/>
        </p:nvSpPr>
        <p:spPr>
          <a:xfrm>
            <a:off x="1314450" y="1713639"/>
            <a:ext cx="15659100" cy="1902765"/>
          </a:xfrm>
          <a:prstGeom prst="rect">
            <a:avLst/>
          </a:prstGeom>
        </p:spPr>
        <p:txBody>
          <a:bodyPr wrap="square" lIns="0" tIns="0" rIns="0" bIns="0" rtlCol="0" anchor="t">
            <a:spAutoFit/>
          </a:bodyPr>
          <a:lstStyle/>
          <a:p>
            <a:pPr lvl="0" algn="just">
              <a:lnSpc>
                <a:spcPct val="135000"/>
              </a:lnSpc>
            </a:pPr>
            <a:r>
              <a:rPr lang="vi-VN" sz="4800" b="1" dirty="0"/>
              <a:t>Em hãy kể tên các di tích được thể hiện trên tem thư bưu chính của Việt Nam</a:t>
            </a:r>
            <a:r>
              <a:rPr lang="en-US" sz="4800" b="1" dirty="0"/>
              <a:t>?</a:t>
            </a:r>
          </a:p>
        </p:txBody>
      </p:sp>
      <p:sp>
        <p:nvSpPr>
          <p:cNvPr id="12" name="TextBox 12"/>
          <p:cNvSpPr txBox="1"/>
          <p:nvPr/>
        </p:nvSpPr>
        <p:spPr>
          <a:xfrm rot="25988">
            <a:off x="6632771" y="544276"/>
            <a:ext cx="4961953" cy="910506"/>
          </a:xfrm>
          <a:prstGeom prst="rect">
            <a:avLst/>
          </a:prstGeom>
        </p:spPr>
        <p:txBody>
          <a:bodyPr wrap="square" lIns="0" tIns="0" rIns="0" bIns="0" rtlCol="0" anchor="t">
            <a:spAutoFit/>
          </a:bodyPr>
          <a:lstStyle/>
          <a:p>
            <a:pPr algn="ctr">
              <a:lnSpc>
                <a:spcPts val="7108"/>
              </a:lnSpc>
              <a:spcBef>
                <a:spcPct val="0"/>
              </a:spcBef>
            </a:pPr>
            <a:r>
              <a:rPr lang="vi-VN" sz="6400" b="1" dirty="0">
                <a:solidFill>
                  <a:schemeClr val="bg1"/>
                </a:solidFill>
                <a:latin typeface="Arial" panose="020B0604020202020204" pitchFamily="34" charset="0"/>
                <a:cs typeface="Arial" panose="020B0604020202020204" pitchFamily="34" charset="0"/>
              </a:rPr>
              <a:t>KHỞI ĐỘNG</a:t>
            </a:r>
            <a:endParaRPr lang="en-US" sz="6400" b="1" dirty="0">
              <a:solidFill>
                <a:schemeClr val="bg1"/>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64946" y="7215180"/>
            <a:ext cx="1825202" cy="1663215"/>
          </a:xfrm>
          <a:prstGeom prst="rect">
            <a:avLst/>
          </a:prstGeom>
        </p:spPr>
      </p:pic>
      <p:pic>
        <p:nvPicPr>
          <p:cNvPr id="15" name="Picture 14" descr="Diagram&#10;&#10;Description automatically generated"/>
          <p:cNvPicPr/>
          <p:nvPr/>
        </p:nvPicPr>
        <p:blipFill>
          <a:blip r:embed="rId10">
            <a:extLst>
              <a:ext uri="{28A0092B-C50C-407E-A947-70E740481C1C}">
                <a14:useLocalDpi xmlns:a14="http://schemas.microsoft.com/office/drawing/2010/main" val="0"/>
              </a:ext>
            </a:extLst>
          </a:blip>
          <a:stretch>
            <a:fillRect/>
          </a:stretch>
        </p:blipFill>
        <p:spPr>
          <a:xfrm>
            <a:off x="1814191" y="3864417"/>
            <a:ext cx="6985635" cy="4551680"/>
          </a:xfrm>
          <a:prstGeom prst="rect">
            <a:avLst/>
          </a:prstGeom>
        </p:spPr>
      </p:pic>
      <p:pic>
        <p:nvPicPr>
          <p:cNvPr id="16" name="Picture 15" descr="Diagram&#10;&#10;Description automatically generated"/>
          <p:cNvPicPr/>
          <p:nvPr/>
        </p:nvPicPr>
        <p:blipFill>
          <a:blip r:embed="rId11" cstate="print">
            <a:extLst>
              <a:ext uri="{28A0092B-C50C-407E-A947-70E740481C1C}">
                <a14:useLocalDpi xmlns:a14="http://schemas.microsoft.com/office/drawing/2010/main" val="0"/>
              </a:ext>
            </a:extLst>
          </a:blip>
          <a:stretch>
            <a:fillRect/>
          </a:stretch>
        </p:blipFill>
        <p:spPr>
          <a:xfrm>
            <a:off x="9380690" y="3847357"/>
            <a:ext cx="7037234" cy="4551680"/>
          </a:xfrm>
          <a:prstGeom prst="rect">
            <a:avLst/>
          </a:prstGeom>
        </p:spPr>
      </p:pic>
      <p:pic>
        <p:nvPicPr>
          <p:cNvPr id="17"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327026">
            <a:off x="374715" y="7433689"/>
            <a:ext cx="1298813" cy="2314144"/>
          </a:xfrm>
          <a:prstGeom prst="rect">
            <a:avLst/>
          </a:prstGeom>
        </p:spPr>
      </p:pic>
      <p:sp>
        <p:nvSpPr>
          <p:cNvPr id="18" name="TextBox 17"/>
          <p:cNvSpPr txBox="1"/>
          <p:nvPr/>
        </p:nvSpPr>
        <p:spPr>
          <a:xfrm>
            <a:off x="2048244" y="8778837"/>
            <a:ext cx="6896440" cy="584775"/>
          </a:xfrm>
          <a:prstGeom prst="rect">
            <a:avLst/>
          </a:prstGeom>
          <a:solidFill>
            <a:schemeClr val="accent1">
              <a:lumMod val="20000"/>
              <a:lumOff val="80000"/>
            </a:schemeClr>
          </a:solidFill>
        </p:spPr>
        <p:txBody>
          <a:bodyPr wrap="none" rtlCol="0">
            <a:spAutoFit/>
          </a:bodyPr>
          <a:lstStyle/>
          <a:p>
            <a:r>
              <a:rPr lang="vi-VN" sz="3200" b="1" dirty="0">
                <a:solidFill>
                  <a:srgbClr val="FF0000"/>
                </a:solidFill>
              </a:rPr>
              <a:t>Hoàng thành Thăng Long – Hà Nội</a:t>
            </a:r>
            <a:endParaRPr lang="en-US" sz="3200" b="1" dirty="0">
              <a:solidFill>
                <a:srgbClr val="FF0000"/>
              </a:solidFill>
            </a:endParaRPr>
          </a:p>
        </p:txBody>
      </p:sp>
      <p:sp>
        <p:nvSpPr>
          <p:cNvPr id="19" name="TextBox 18"/>
          <p:cNvSpPr txBox="1"/>
          <p:nvPr/>
        </p:nvSpPr>
        <p:spPr>
          <a:xfrm>
            <a:off x="10804829" y="8780085"/>
            <a:ext cx="4190571" cy="584775"/>
          </a:xfrm>
          <a:prstGeom prst="rect">
            <a:avLst/>
          </a:prstGeom>
          <a:solidFill>
            <a:schemeClr val="accent1">
              <a:lumMod val="20000"/>
              <a:lumOff val="80000"/>
            </a:schemeClr>
          </a:solidFill>
        </p:spPr>
        <p:txBody>
          <a:bodyPr wrap="none" rtlCol="0">
            <a:spAutoFit/>
          </a:bodyPr>
          <a:lstStyle/>
          <a:p>
            <a:r>
              <a:rPr lang="vi-VN" sz="3200" b="1" dirty="0">
                <a:solidFill>
                  <a:srgbClr val="FF0000"/>
                </a:solidFill>
              </a:rPr>
              <a:t>Tháp Sanchi - Ấn Độ</a:t>
            </a:r>
            <a:endParaRPr lang="en-US" sz="32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2)">
                                      <p:cBhvr>
                                        <p:cTn id="12" dur="500"/>
                                        <p:tgtEl>
                                          <p:spTgt spid="15"/>
                                        </p:tgtEl>
                                      </p:cBhvr>
                                    </p:animEffect>
                                  </p:childTnLst>
                                </p:cTn>
                              </p:par>
                              <p:par>
                                <p:cTn id="13" presetID="21"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2)">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fltVal val="0.5"/>
                                          </p:val>
                                        </p:tav>
                                        <p:tav tm="100000">
                                          <p:val>
                                            <p:strVal val="#ppt_x"/>
                                          </p:val>
                                        </p:tav>
                                      </p:tavLst>
                                    </p:anim>
                                    <p:anim calcmode="lin" valueType="num">
                                      <p:cBhvr>
                                        <p:cTn id="24"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fltVal val="0.5"/>
                                          </p:val>
                                        </p:tav>
                                        <p:tav tm="100000">
                                          <p:val>
                                            <p:strVal val="#ppt_x"/>
                                          </p:val>
                                        </p:tav>
                                      </p:tavLst>
                                    </p:anim>
                                    <p:anim calcmode="lin" valueType="num">
                                      <p:cBhvr>
                                        <p:cTn id="33" dur="5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916">
            <a:off x="5413679" y="290868"/>
            <a:ext cx="6765329" cy="141732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66401">
            <a:off x="1155831" y="-259005"/>
            <a:ext cx="2422134" cy="189229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33248" flipH="1">
            <a:off x="13534196" y="208424"/>
            <a:ext cx="2343374" cy="1147881"/>
          </a:xfrm>
          <a:prstGeom prst="rect">
            <a:avLst/>
          </a:prstGeom>
        </p:spPr>
      </p:pic>
      <p:sp>
        <p:nvSpPr>
          <p:cNvPr id="12" name="TextBox 12"/>
          <p:cNvSpPr txBox="1"/>
          <p:nvPr/>
        </p:nvSpPr>
        <p:spPr>
          <a:xfrm rot="25988">
            <a:off x="6632771" y="544276"/>
            <a:ext cx="4961953" cy="910506"/>
          </a:xfrm>
          <a:prstGeom prst="rect">
            <a:avLst/>
          </a:prstGeom>
        </p:spPr>
        <p:txBody>
          <a:bodyPr wrap="square" lIns="0" tIns="0" rIns="0" bIns="0" rtlCol="0" anchor="t">
            <a:spAutoFit/>
          </a:bodyPr>
          <a:lstStyle/>
          <a:p>
            <a:pPr algn="ctr">
              <a:lnSpc>
                <a:spcPts val="7108"/>
              </a:lnSpc>
              <a:spcBef>
                <a:spcPct val="0"/>
              </a:spcBef>
            </a:pPr>
            <a:r>
              <a:rPr lang="vi-VN" sz="6400" b="1" dirty="0">
                <a:solidFill>
                  <a:srgbClr val="FFFFFF"/>
                </a:solidFill>
                <a:latin typeface="Arial" panose="020B0604020202020204" pitchFamily="34" charset="0"/>
                <a:cs typeface="Arial" panose="020B0604020202020204" pitchFamily="34" charset="0"/>
              </a:rPr>
              <a:t>KHỞI ĐỘNG</a:t>
            </a:r>
            <a:endParaRPr lang="en-US" sz="64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93566" y="5255917"/>
            <a:ext cx="1825202" cy="1663215"/>
          </a:xfrm>
          <a:prstGeom prst="rect">
            <a:avLst/>
          </a:prstGeom>
        </p:spPr>
      </p:pic>
      <p:pic>
        <p:nvPicPr>
          <p:cNvPr id="17"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327026">
            <a:off x="69916" y="7705912"/>
            <a:ext cx="1298813" cy="2314144"/>
          </a:xfrm>
          <a:prstGeom prst="rect">
            <a:avLst/>
          </a:prstGeom>
        </p:spPr>
      </p:pic>
      <p:sp>
        <p:nvSpPr>
          <p:cNvPr id="18" name="TextBox 17"/>
          <p:cNvSpPr txBox="1"/>
          <p:nvPr/>
        </p:nvSpPr>
        <p:spPr>
          <a:xfrm>
            <a:off x="1410406" y="8476893"/>
            <a:ext cx="4506255" cy="584775"/>
          </a:xfrm>
          <a:prstGeom prst="rect">
            <a:avLst/>
          </a:prstGeom>
          <a:solidFill>
            <a:schemeClr val="accent1">
              <a:lumMod val="20000"/>
              <a:lumOff val="80000"/>
            </a:schemeClr>
          </a:solidFill>
        </p:spPr>
        <p:txBody>
          <a:bodyPr wrap="square" rtlCol="0">
            <a:spAutoFit/>
          </a:bodyPr>
          <a:lstStyle/>
          <a:p>
            <a:r>
              <a:rPr lang="vi-VN" sz="3200" b="1" dirty="0">
                <a:solidFill>
                  <a:srgbClr val="FF0000"/>
                </a:solidFill>
              </a:rPr>
              <a:t>Chùa Một Cột - Hà Nội</a:t>
            </a:r>
            <a:endParaRPr lang="en-US" sz="3200" b="1" dirty="0">
              <a:solidFill>
                <a:srgbClr val="FF0000"/>
              </a:solidFill>
            </a:endParaRPr>
          </a:p>
        </p:txBody>
      </p:sp>
      <p:sp>
        <p:nvSpPr>
          <p:cNvPr id="19" name="TextBox 18"/>
          <p:cNvSpPr txBox="1"/>
          <p:nvPr/>
        </p:nvSpPr>
        <p:spPr>
          <a:xfrm>
            <a:off x="6849839" y="8463938"/>
            <a:ext cx="5237331" cy="584775"/>
          </a:xfrm>
          <a:prstGeom prst="rect">
            <a:avLst/>
          </a:prstGeom>
          <a:solidFill>
            <a:schemeClr val="accent1">
              <a:lumMod val="20000"/>
              <a:lumOff val="80000"/>
            </a:schemeClr>
          </a:solidFill>
        </p:spPr>
        <p:txBody>
          <a:bodyPr wrap="none" rtlCol="0">
            <a:spAutoFit/>
          </a:bodyPr>
          <a:lstStyle/>
          <a:p>
            <a:r>
              <a:rPr lang="vi-VN" sz="3200" b="1" dirty="0">
                <a:solidFill>
                  <a:srgbClr val="FF0000"/>
                </a:solidFill>
              </a:rPr>
              <a:t>Ngọ Môn Cố đô Huế - Huế</a:t>
            </a:r>
            <a:endParaRPr lang="en-US" sz="3200" b="1" dirty="0">
              <a:solidFill>
                <a:srgbClr val="FF0000"/>
              </a:solidFill>
            </a:endParaRPr>
          </a:p>
        </p:txBody>
      </p:sp>
      <p:pic>
        <p:nvPicPr>
          <p:cNvPr id="14" name="Picture 13" descr="A picture containing text&#10;&#10;Description automatically generated"/>
          <p:cNvPicPr/>
          <p:nvPr/>
        </p:nvPicPr>
        <p:blipFill>
          <a:blip r:embed="rId12">
            <a:extLst>
              <a:ext uri="{28A0092B-C50C-407E-A947-70E740481C1C}">
                <a14:useLocalDpi xmlns:a14="http://schemas.microsoft.com/office/drawing/2010/main" val="0"/>
              </a:ext>
            </a:extLst>
          </a:blip>
          <a:stretch>
            <a:fillRect/>
          </a:stretch>
        </p:blipFill>
        <p:spPr>
          <a:xfrm>
            <a:off x="1250826" y="2625027"/>
            <a:ext cx="4917699" cy="5333999"/>
          </a:xfrm>
          <a:prstGeom prst="rect">
            <a:avLst/>
          </a:prstGeom>
        </p:spPr>
      </p:pic>
      <p:pic>
        <p:nvPicPr>
          <p:cNvPr id="20" name="Picture 19" descr="A close-up of a bill&#10;&#10;Description automatically generated with low confidence"/>
          <p:cNvPicPr/>
          <p:nvPr/>
        </p:nvPicPr>
        <p:blipFill>
          <a:blip r:embed="rId13">
            <a:extLst>
              <a:ext uri="{28A0092B-C50C-407E-A947-70E740481C1C}">
                <a14:useLocalDpi xmlns:a14="http://schemas.microsoft.com/office/drawing/2010/main" val="0"/>
              </a:ext>
            </a:extLst>
          </a:blip>
          <a:stretch>
            <a:fillRect/>
          </a:stretch>
        </p:blipFill>
        <p:spPr>
          <a:xfrm>
            <a:off x="7009656" y="2590446"/>
            <a:ext cx="4917699" cy="5405543"/>
          </a:xfrm>
          <a:prstGeom prst="rect">
            <a:avLst/>
          </a:prstGeom>
        </p:spPr>
      </p:pic>
      <p:pic>
        <p:nvPicPr>
          <p:cNvPr id="21" name="Picture 20" descr="A picture containing text&#10;&#10;Description automatically generated"/>
          <p:cNvPicPr/>
          <p:nvPr/>
        </p:nvPicPr>
        <p:blipFill>
          <a:blip r:embed="rId14" cstate="print">
            <a:extLst>
              <a:ext uri="{28A0092B-C50C-407E-A947-70E740481C1C}">
                <a14:useLocalDpi xmlns:a14="http://schemas.microsoft.com/office/drawing/2010/main" val="0"/>
              </a:ext>
            </a:extLst>
          </a:blip>
          <a:stretch>
            <a:fillRect/>
          </a:stretch>
        </p:blipFill>
        <p:spPr>
          <a:xfrm>
            <a:off x="12796919" y="2593751"/>
            <a:ext cx="4901359" cy="5370962"/>
          </a:xfrm>
          <a:prstGeom prst="rect">
            <a:avLst/>
          </a:prstGeom>
        </p:spPr>
      </p:pic>
      <p:sp>
        <p:nvSpPr>
          <p:cNvPr id="22" name="TextBox 21"/>
          <p:cNvSpPr txBox="1"/>
          <p:nvPr/>
        </p:nvSpPr>
        <p:spPr>
          <a:xfrm>
            <a:off x="12567265" y="8470638"/>
            <a:ext cx="5535490" cy="584775"/>
          </a:xfrm>
          <a:prstGeom prst="rect">
            <a:avLst/>
          </a:prstGeom>
          <a:solidFill>
            <a:schemeClr val="accent1">
              <a:lumMod val="20000"/>
              <a:lumOff val="80000"/>
            </a:schemeClr>
          </a:solidFill>
        </p:spPr>
        <p:txBody>
          <a:bodyPr wrap="none" rtlCol="0">
            <a:spAutoFit/>
          </a:bodyPr>
          <a:lstStyle/>
          <a:p>
            <a:r>
              <a:rPr lang="vi-VN" sz="3200" b="1" dirty="0">
                <a:solidFill>
                  <a:srgbClr val="FF0000"/>
                </a:solidFill>
              </a:rPr>
              <a:t>Chùa Phổ Minh – Nam Định</a:t>
            </a:r>
            <a:endParaRPr lang="en-US" sz="3200" b="1" dirty="0">
              <a:solidFill>
                <a:srgbClr val="FF0000"/>
              </a:solidFill>
            </a:endParaRPr>
          </a:p>
        </p:txBody>
      </p:sp>
    </p:spTree>
    <p:extLst>
      <p:ext uri="{BB962C8B-B14F-4D97-AF65-F5344CB8AC3E}">
        <p14:creationId xmlns:p14="http://schemas.microsoft.com/office/powerpoint/2010/main" val="48117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par>
                                <p:cTn id="8" presetID="2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edge">
                                      <p:cBhvr>
                                        <p:cTn id="10" dur="500"/>
                                        <p:tgtEl>
                                          <p:spTgt spid="20"/>
                                        </p:tgtEl>
                                      </p:cBhvr>
                                    </p:animEffect>
                                  </p:childTnLst>
                                </p:cTn>
                              </p:par>
                              <p:par>
                                <p:cTn id="11" presetID="2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ou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0" y="7615250"/>
            <a:ext cx="4914798" cy="238367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8000" y="-876300"/>
            <a:ext cx="8993804" cy="248453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38233" flipH="1">
            <a:off x="15458223" y="7012580"/>
            <a:ext cx="1409852" cy="2848187"/>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6631" y="-1567989"/>
            <a:ext cx="2711305" cy="4614988"/>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9451">
            <a:off x="632758" y="6278069"/>
            <a:ext cx="1298813" cy="2314144"/>
          </a:xfrm>
          <a:prstGeom prst="rect">
            <a:avLst/>
          </a:prstGeom>
        </p:spPr>
      </p:pic>
      <p:sp>
        <p:nvSpPr>
          <p:cNvPr id="21" name="TextBox 21"/>
          <p:cNvSpPr txBox="1"/>
          <p:nvPr/>
        </p:nvSpPr>
        <p:spPr>
          <a:xfrm>
            <a:off x="1143000" y="2992821"/>
            <a:ext cx="17145000" cy="3034292"/>
          </a:xfrm>
          <a:prstGeom prst="rect">
            <a:avLst/>
          </a:prstGeom>
        </p:spPr>
        <p:txBody>
          <a:bodyPr wrap="square" lIns="0" tIns="0" rIns="0" bIns="0" rtlCol="0" anchor="t">
            <a:spAutoFit/>
          </a:bodyPr>
          <a:lstStyle/>
          <a:p>
            <a:pPr algn="ctr">
              <a:lnSpc>
                <a:spcPct val="130000"/>
              </a:lnSpc>
            </a:pPr>
            <a:r>
              <a:rPr lang="vi-VN" sz="8000" b="1" dirty="0">
                <a:solidFill>
                  <a:schemeClr val="tx2"/>
                </a:solidFill>
                <a:latin typeface="Arial" panose="020B0604020202020204" pitchFamily="34" charset="0"/>
                <a:cs typeface="Arial" panose="020B0604020202020204" pitchFamily="34" charset="0"/>
              </a:rPr>
              <a:t>HÌNH ẢNH DI TÍCH TRONG THIẾT KẾ TEM BƯU CHÍNH</a:t>
            </a:r>
            <a:endParaRPr lang="en-US" sz="8000" b="1" dirty="0">
              <a:solidFill>
                <a:schemeClr val="tx2"/>
              </a:solidFill>
              <a:latin typeface="Arial" panose="020B0604020202020204" pitchFamily="34" charset="0"/>
              <a:cs typeface="Arial" panose="020B0604020202020204" pitchFamily="34" charset="0"/>
            </a:endParaRPr>
          </a:p>
        </p:txBody>
      </p:sp>
      <p:sp>
        <p:nvSpPr>
          <p:cNvPr id="22" name="TextBox 22"/>
          <p:cNvSpPr txBox="1"/>
          <p:nvPr/>
        </p:nvSpPr>
        <p:spPr>
          <a:xfrm rot="25988">
            <a:off x="1678940" y="873404"/>
            <a:ext cx="11409427" cy="715004"/>
          </a:xfrm>
          <a:prstGeom prst="rect">
            <a:avLst/>
          </a:prstGeom>
        </p:spPr>
        <p:txBody>
          <a:bodyPr wrap="square" lIns="0" tIns="0" rIns="0" bIns="0" rtlCol="0" anchor="t">
            <a:spAutoFit/>
          </a:bodyPr>
          <a:lstStyle/>
          <a:p>
            <a:pPr algn="ctr">
              <a:lnSpc>
                <a:spcPts val="4935"/>
              </a:lnSpc>
              <a:spcBef>
                <a:spcPct val="0"/>
              </a:spcBef>
            </a:pPr>
            <a:r>
              <a:rPr lang="en-US" sz="7200" b="1" dirty="0">
                <a:solidFill>
                  <a:srgbClr val="FF0000"/>
                </a:solidFill>
              </a:rPr>
              <a:t> </a:t>
            </a:r>
            <a:r>
              <a:rPr lang="en-US" sz="7200" b="1" dirty="0">
                <a:solidFill>
                  <a:schemeClr val="tx2"/>
                </a:solidFill>
              </a:rPr>
              <a:t>CHỦ ĐỀ 2:VẺ ĐẸP DI TÍCH</a:t>
            </a:r>
          </a:p>
        </p:txBody>
      </p:sp>
      <p:pic>
        <p:nvPicPr>
          <p:cNvPr id="12"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37423">
            <a:off x="11043375" y="8765533"/>
            <a:ext cx="2576034" cy="1439360"/>
          </a:xfrm>
          <a:prstGeom prst="rect">
            <a:avLst/>
          </a:prstGeom>
        </p:spPr>
      </p:pic>
      <p:sp>
        <p:nvSpPr>
          <p:cNvPr id="2" name="TextBox 1">
            <a:extLst>
              <a:ext uri="{FF2B5EF4-FFF2-40B4-BE49-F238E27FC236}">
                <a16:creationId xmlns:a16="http://schemas.microsoft.com/office/drawing/2014/main" id="{1C736764-12CA-EABC-0962-4CB2F1F7F3DB}"/>
              </a:ext>
            </a:extLst>
          </p:cNvPr>
          <p:cNvSpPr txBox="1"/>
          <p:nvPr/>
        </p:nvSpPr>
        <p:spPr>
          <a:xfrm>
            <a:off x="2286000" y="1832434"/>
            <a:ext cx="3436748" cy="1107996"/>
          </a:xfrm>
          <a:prstGeom prst="rect">
            <a:avLst/>
          </a:prstGeom>
          <a:noFill/>
        </p:spPr>
        <p:txBody>
          <a:bodyPr wrap="square" rtlCol="0">
            <a:spAutoFit/>
          </a:bodyPr>
          <a:lstStyle/>
          <a:p>
            <a:r>
              <a:rPr lang="en-US" sz="6600" b="1" u="sng" dirty="0">
                <a:solidFill>
                  <a:schemeClr val="tx2"/>
                </a:solidFill>
              </a:rPr>
              <a:t>BÀI 4 :</a:t>
            </a:r>
          </a:p>
        </p:txBody>
      </p:sp>
    </p:spTree>
  </p:cSld>
  <p:clrMapOvr>
    <a:masterClrMapping/>
  </p:clrMapOvr>
  <p:transition spd="slow">
    <p:wedg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1311</Words>
  <Application>Microsoft Office PowerPoint</Application>
  <PresentationFormat>Custom</PresentationFormat>
  <Paragraphs>145</Paragraphs>
  <Slides>34</Slides>
  <Notes>9</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Calibri</vt:lpstr>
      <vt:lpstr>Wingdings</vt:lpstr>
      <vt:lpstr>Quicksand Medium</vt:lpstr>
      <vt:lpstr>Arial</vt:lpstr>
      <vt:lpstr>Times New Roman</vt:lpstr>
      <vt:lpstr>Jua</vt:lpstr>
      <vt:lpstr>Office Theme</vt:lpstr>
      <vt:lpstr>Nature Activities Binder by Slidesgo</vt:lpstr>
      <vt:lpstr>PowerPoint Presentation</vt:lpstr>
      <vt:lpstr>ÔN LẠI KIẾN THỨC CỦA BÀI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Tai</dc:creator>
  <cp:lastModifiedBy>THCS Nguyễn Văn Bé</cp:lastModifiedBy>
  <cp:revision>78</cp:revision>
  <dcterms:created xsi:type="dcterms:W3CDTF">2006-08-16T00:00:00Z</dcterms:created>
  <dcterms:modified xsi:type="dcterms:W3CDTF">2025-06-11T09:03:10Z</dcterms:modified>
  <dc:identifier>DAEswOIwa4E</dc:identifier>
</cp:coreProperties>
</file>