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28" r:id="rId13"/>
    <p:sldId id="32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330" r:id="rId35"/>
    <p:sldId id="331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32" r:id="rId59"/>
    <p:sldId id="333" r:id="rId6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DA88-EE1E-8D63-83D5-737A9165F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89924-ACDD-85AE-12D5-B4DCEAC25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8057E-BA0F-674D-C341-90324D9A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640C-0EAD-4E17-9706-847AC984FD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41D1C-A146-C83F-7D41-D2CD29ED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93D0E-1C93-B014-3AAE-E859D60A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2877-843A-4FF4-8FEF-67E830A9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6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1EC1-7449-349C-7EE9-D04A0B5C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7A7BD-8B14-4618-B88C-75505D90E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5853-0579-EA33-0D7D-4D9FB6B0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640C-0EAD-4E17-9706-847AC984FD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D08-B5B4-F925-42D2-57112A1C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85B3E-E75A-169D-C61C-04D89663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2877-843A-4FF4-8FEF-67E830A9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71C9C-1574-CA64-B649-9CAE69511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D3F70-FBC4-8B3A-EBCD-90408208C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2CEC-57D2-1D09-BB23-21F383DA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640C-0EAD-4E17-9706-847AC984FD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71AEF-4CEF-BFDC-E860-64E5A841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F2B9-8B93-D5E7-F0E0-52EB2331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2877-843A-4FF4-8FEF-67E830A9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7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2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69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04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99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9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599D7-4515-2D73-1014-7D6D6D06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F72D-2DE0-F338-ED1C-68194A64A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445F7-61D5-13FF-DAEF-7B4A35E7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640C-0EAD-4E17-9706-847AC984FD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C3526-E49C-CE74-1363-70DCA27E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0258A-D06D-C1B6-4218-3982FD12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2877-843A-4FF4-8FEF-67E830A9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38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75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5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0EA4-45BC-4025-B5BC-2794B65D0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FE94B-5678-A263-2C02-149EC333D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93E5-3252-CDF9-DA5D-1866F129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640C-0EAD-4E17-9706-847AC984FD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F9084-C9F7-5AA9-4ED9-350CA390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01C84-D8DE-92F0-9BB3-76DEEE6E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2877-843A-4FF4-8FEF-67E830A9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8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094E-C773-C18D-F690-32B49D0B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1E3EE-5619-700F-8FE4-0F3826304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D3BD7-1463-2622-730E-81D76A68E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B383A-1EF0-C8E7-A8A0-685A98A9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640C-0EAD-4E17-9706-847AC984FD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1F986-ABC6-3570-F595-B5717463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27983-3A57-8D1A-F068-712825B5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2877-843A-4FF4-8FEF-67E830A9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0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240B-81C6-4B33-6F10-01B4FDE1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61DB8-C275-45E6-F643-9EB34984B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535EA-F55F-123F-F10C-DA14525DF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61FB8-2838-A47F-388D-CBB192B4D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B181E-1DD1-86F8-45A6-EC2ABD2D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B6069F-F218-8E93-9602-C1971542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640C-0EAD-4E17-9706-847AC984FD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8D676-C1EA-ACBB-49EA-15DC8CB8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43B67-EC3E-43F8-60AF-5112CC6C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2877-843A-4FF4-8FEF-67E830A9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7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65F6-307E-EF0D-487C-D637A25E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2CF25-BD47-06EB-D74B-8CEDD258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640C-0EAD-4E17-9706-847AC984FD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96E45-12D1-C81B-1B51-B995CC55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CC566-D6EC-485D-2C78-F18803B4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2877-843A-4FF4-8FEF-67E830A9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6F4A1A-218C-74CA-BEF1-4C631E5A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640C-0EAD-4E17-9706-847AC984FD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F9DB0-98AC-AED2-045B-66D452DF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852B1-0E85-56F8-82BF-55EC5CD5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2877-843A-4FF4-8FEF-67E830A9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1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DADD-A0E0-ED44-4B6B-403CF201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F0F0C-E0D4-F02D-AB9F-5B283A79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EADE9-7F55-A8FF-1D81-613F7B34F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CF8E2-5F81-4830-7B6B-514DC011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640C-0EAD-4E17-9706-847AC984FD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4E1E7-7888-4F7F-A40E-BD40333CB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AF56C-B944-BF45-55F2-60A802DC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2877-843A-4FF4-8FEF-67E830A9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3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58C1-31F0-5B2A-3142-AEE1D141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688C1-7E5A-AB54-6168-521B7C13E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A25A7-9401-E8AE-715C-7E449F582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4A894-82D9-2D92-6E12-73E4CFAA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640C-0EAD-4E17-9706-847AC984FD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AFCDF-221A-88CE-997F-00AC869E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FBB10-28B2-D017-F940-9D39466F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2877-843A-4FF4-8FEF-67E830A9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5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FE8A1A-C430-869A-D78B-96464985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C57D2-D980-BBBC-3BFD-6F7DEF94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EE24E-1FD8-1631-D373-708206424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1640C-0EAD-4E17-9706-847AC984FD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D7205-80F5-529B-FFC0-39A09379A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274C-3369-D78F-B70C-49B75CCF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77-843A-4FF4-8FEF-67E830A9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7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41238C3A-26B9-A3DC-FA59-ED8E85BFAB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21CB7C-4A92-356C-A31F-10E47D7737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63" t="20612" r="18150" b="18000"/>
          <a:stretch>
            <a:fillRect/>
          </a:stretch>
        </p:blipFill>
        <p:spPr>
          <a:xfrm>
            <a:off x="5599582" y="5529262"/>
            <a:ext cx="992836" cy="992836"/>
          </a:xfrm>
          <a:custGeom>
            <a:avLst/>
            <a:gdLst>
              <a:gd name="connsiteX0" fmla="*/ 657809 w 1315618"/>
              <a:gd name="connsiteY0" fmla="*/ 0 h 1315618"/>
              <a:gd name="connsiteX1" fmla="*/ 1315618 w 1315618"/>
              <a:gd name="connsiteY1" fmla="*/ 657809 h 1315618"/>
              <a:gd name="connsiteX2" fmla="*/ 657809 w 1315618"/>
              <a:gd name="connsiteY2" fmla="*/ 1315618 h 1315618"/>
              <a:gd name="connsiteX3" fmla="*/ 0 w 1315618"/>
              <a:gd name="connsiteY3" fmla="*/ 657809 h 1315618"/>
              <a:gd name="connsiteX4" fmla="*/ 657809 w 1315618"/>
              <a:gd name="connsiteY4" fmla="*/ 0 h 131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618" h="1315618">
                <a:moveTo>
                  <a:pt x="657809" y="0"/>
                </a:moveTo>
                <a:cubicBezTo>
                  <a:pt x="1021107" y="0"/>
                  <a:pt x="1315618" y="294511"/>
                  <a:pt x="1315618" y="657809"/>
                </a:cubicBezTo>
                <a:cubicBezTo>
                  <a:pt x="1315618" y="1021107"/>
                  <a:pt x="1021107" y="1315618"/>
                  <a:pt x="657809" y="1315618"/>
                </a:cubicBezTo>
                <a:cubicBezTo>
                  <a:pt x="294511" y="1315618"/>
                  <a:pt x="0" y="1021107"/>
                  <a:pt x="0" y="657809"/>
                </a:cubicBezTo>
                <a:cubicBezTo>
                  <a:pt x="0" y="294511"/>
                  <a:pt x="294511" y="0"/>
                  <a:pt x="657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554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1ABD815-3CE1-3C11-9188-AAF50D57B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6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https://tailieugiaovien.edu.vn/subject_lesson/am-nhac-9/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A1A1FD0-725C-48A9-232A-DCE93DD774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3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2C9DB62-8D10-4B5C-0410-87AC63070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1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532AEAC-253F-2D62-BA2F-636A1C36E8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83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B9103C2-CFC8-AD8A-DC96-67897E5552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8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B741671-1763-DDB7-0120-8B03C1E651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ABD36CC-1850-B8B9-A202-67471CD1A7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0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43CE867-9FF8-2ECA-D34F-35FD879D6F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3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231B173A-9C70-0144-45A5-E52F8F7B5D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67917BA-F26B-4513-6D9E-51A5595F4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50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9C8B0F5-55DE-AA17-7CC9-4F1C0A2748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14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A9252F50-BB40-1605-1E0F-6D95F8262A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B768D861-E54C-71E2-24B8-4FCC6CEE82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14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682A7EA-873E-B384-6453-5333ED7A9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FC4584C9-034A-998B-94A3-092ED9BA66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6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E7F9F7C-0493-4927-2D78-E2FA770A4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1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50C4DCB9-2FC3-5B5B-806D-90BD5192C9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40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0A28522-88F2-EBF5-38A1-015490F6F9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81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647A5D1-1F7D-7592-45F7-4AF2360A40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A91D75B-DFD2-0089-3B67-FBA4418BDB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12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1F82BE3-128D-621A-DB1A-08C18DFF2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21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38154CB1-9686-8975-1ED9-F849A4B831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16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D7953A7D-AC60-CFC1-E1CC-9F87B01DE7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60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https://tailieugiaovien.edu.vn/subject_lesson/am-nhac-9/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4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21BAFBE-0D26-EEE6-1B62-E81107CB34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22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507F77DF-4F6A-3FE9-CC24-AC5DB0BEF0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46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C223708-2449-E585-C534-3FD18D90AE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1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5FDF743D-504C-5335-93DB-B6DC57F684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9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8C16B3AE-89DD-EFC9-6462-FF74CBF9CA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5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2A37B97-D95C-A936-378B-27DF0BE3FA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78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BB8BDCC8-0923-1772-85C3-329D1EE3B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54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EBF12001-B210-1179-6987-EEAC60D9DD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48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69D977EF-D962-E2BB-EE22-7A03994726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59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DD540D89-EF14-4473-7816-9E3BF7C4D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32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A42B3EA4-8A69-3A5D-49E1-BFB01F1EA7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28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350DD128-A2D3-EBF5-42CF-940F6E5762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65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F6A9D8D3-19FC-C58E-C2BD-BF6BDA61D2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87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73C60AE6-9315-65E4-8C39-494ED6AA91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74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04A085F-7A80-F43E-D511-44DFBE0F99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01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58B3B297-0E3F-999B-C2F0-D757FEE608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0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1175C52-8F1D-096E-9D55-115FB17AA9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91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A4366D5A-92D8-A8BA-2B89-8E1FFDBBE0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81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4646048D-B5B6-639C-0CE8-E660969FA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70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B9E26594-03E6-CC7C-B574-4877D3AA51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91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197F33BF-6A36-2004-43D1-457F96CD21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2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45916DAB-2A10-D72C-B1E0-D9BCD7B65B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630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BEA2A4ED-EAFF-A589-8236-073FDFFDCD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17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DE98C625-E706-538A-64D7-8A837B687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7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https://tailieugiaovien.edu.vn/subject_lesson/am-nhac-9/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224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8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6F03F4C7-5F3F-957A-7E3C-E212C1EDD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32E3974-8E4F-AE9A-6FEC-AF8E08956D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7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CB660D4-8347-3B04-3C25-74DDEE4B8D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0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CAC6B9A-6F9D-988F-5B23-D79B4FD490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5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</Words>
  <Application>Microsoft Office PowerPoint</Application>
  <PresentationFormat>Widescreen</PresentationFormat>
  <Paragraphs>6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2025-04-25T09:50:41Z</dcterms:created>
  <dcterms:modified xsi:type="dcterms:W3CDTF">2025-04-25T09:53:24Z</dcterms:modified>
</cp:coreProperties>
</file>