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331" r:id="rId9"/>
    <p:sldId id="263" r:id="rId10"/>
    <p:sldId id="264" r:id="rId11"/>
    <p:sldId id="265" r:id="rId12"/>
    <p:sldId id="266" r:id="rId13"/>
    <p:sldId id="267" r:id="rId14"/>
    <p:sldId id="268" r:id="rId15"/>
    <p:sldId id="332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333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334" r:id="rId3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9DFB4-7A59-462B-0D24-02E92FE96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03527F-8993-E137-FA16-F04A522FF8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B802D-07BB-7964-87F8-6D69CC0AE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1E10-654D-4C95-9674-69AD18CA438A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EB8FA-96D6-AA3F-26B9-17D2D8CBF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6DE99-FDAA-677D-FF8D-FA9829E8A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AE41-893E-4F90-93A1-AB73B9C74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11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FD150-375B-1CEB-1732-042DB4A95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3EC9C9-D2D0-265E-FA98-C57BE76ABE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DC14A-933C-9106-AFFA-B8AED0B1E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1E10-654D-4C95-9674-69AD18CA438A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FEADE-ED70-0C26-E88F-6BE2A1C9B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08131-84E4-3AD6-E85E-1849F1839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AE41-893E-4F90-93A1-AB73B9C74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7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6093B3-6FC3-C9AB-A049-C71DD9284B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7F6FEC-652E-6E47-CE03-03D26852A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405BD-E2D1-42C2-80B5-D396FFC19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1E10-654D-4C95-9674-69AD18CA438A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83D63-595C-9B9A-09AE-344F542C3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06648-9F43-502F-AB17-E9215E44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AE41-893E-4F90-93A1-AB73B9C74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52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595D-4D73-4201-A3E7-DABDBEB57FAC}" type="datetime1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70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80780-4231-434D-BCD8-5F6B1B63976A}" type="datetime1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63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15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2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3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38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4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65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46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6156-8D4E-40A7-AAEC-B492090E9EA0}" type="datetime1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01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388C1-31B3-4B5A-ADD1-3151FA8220F0}" type="datetime1">
              <a:rPr lang="en-US" smtClean="0"/>
              <a:t>5/31/2025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10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1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9148-96EC-403A-927C-126C8E26B6A5}" type="datetime1">
              <a:rPr lang="en-US" smtClean="0"/>
              <a:t>5/31/2025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25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C1AD-258B-4FCA-B712-AD5EA3CC7A64}" type="datetime1">
              <a:rPr lang="en-US" smtClean="0"/>
              <a:t>5/31/2025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75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B8D2-391A-4092-92FB-D4FE49EF405B}" type="datetime1">
              <a:rPr lang="en-US" smtClean="0"/>
              <a:t>5/31/2025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2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182035"/>
            <a:ext cx="2005543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0" y="182035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2" y="956737"/>
            <a:ext cx="2005543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B080-C82D-454F-8292-9D7E0DDE8D60}" type="datetime1">
              <a:rPr lang="en-US" smtClean="0"/>
              <a:t>5/31/2025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3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24A81-6478-F3CD-772F-93FC5CFC3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3D160-67AA-FB1C-532B-5904A540F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163FC-688F-760C-5BC3-EC848A006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1E10-654D-4C95-9674-69AD18CA438A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0B972-8B1D-40F1-A65A-993536A7D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A7005-F29B-0818-A347-B0B83E86E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AE41-893E-4F90-93A1-AB73B9C74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978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07" indent="0">
              <a:buNone/>
              <a:defRPr sz="1867"/>
            </a:lvl2pPr>
            <a:lvl3pPr marL="609615" indent="0">
              <a:buNone/>
              <a:defRPr sz="1600"/>
            </a:lvl3pPr>
            <a:lvl4pPr marL="914424" indent="0">
              <a:buNone/>
              <a:defRPr sz="1333"/>
            </a:lvl4pPr>
            <a:lvl5pPr marL="1219231" indent="0">
              <a:buNone/>
              <a:defRPr sz="1333"/>
            </a:lvl5pPr>
            <a:lvl6pPr marL="1524038" indent="0">
              <a:buNone/>
              <a:defRPr sz="1333"/>
            </a:lvl6pPr>
            <a:lvl7pPr marL="1828845" indent="0">
              <a:buNone/>
              <a:defRPr sz="1333"/>
            </a:lvl7pPr>
            <a:lvl8pPr marL="2133653" indent="0">
              <a:buNone/>
              <a:defRPr sz="1333"/>
            </a:lvl8pPr>
            <a:lvl9pPr marL="243846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FEE7-5AE4-486E-BCEA-0D11E63EA619}" type="datetime1">
              <a:rPr lang="en-US" smtClean="0"/>
              <a:t>5/31/2025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15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AB0C5-90EB-495B-A802-524F2AE34AAF}" type="datetime1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5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B6FF-E876-4DC1-8A98-61A87C6C2BA5}" type="datetime1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42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82AD8-917D-C946-98E5-58AB758F9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62C33-FF99-1DF7-3AD7-0E26117E2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62D5D-EA52-5A58-050B-5C40820D7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1E10-654D-4C95-9674-69AD18CA438A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D6834-02DD-49A4-4DD1-28286277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36863-CD25-EC2E-998E-7D80BD243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AE41-893E-4F90-93A1-AB73B9C74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2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BD2ED-1053-E247-024A-B73BA9110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95431-DF72-7AAF-2321-6D18D55DD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8CF3D0-37AA-B12A-1921-96E8F9B59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DF8D59-8432-2759-4A85-22FF1609E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1E10-654D-4C95-9674-69AD18CA438A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0429A-9B07-DC3D-3858-5C83F53FE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B4C89A-E0CA-3F79-E3EC-7892E277F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AE41-893E-4F90-93A1-AB73B9C74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77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4B588-4C33-896A-9E5E-1A57DEF88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BCB0A-0319-F6FB-7AC6-6AC1CAF74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6C201-99E6-1B08-CAAC-6D1557F2A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EF7E68-8057-19C8-9BEF-688B7E94E5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4967BF-7C13-3615-4430-77D97B0DD4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C2A17E-4A93-28B2-EB67-698FD6C13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1E10-654D-4C95-9674-69AD18CA438A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9A479A-B2AA-C9B9-B55A-B0A130C67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8BCC8-CA1B-CB45-2777-F269A0A5A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AE41-893E-4F90-93A1-AB73B9C74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64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156AB-D5FE-C020-B874-F1071D7ED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77EC00-ED95-3B1E-C059-38F2BF519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1E10-654D-4C95-9674-69AD18CA438A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267F8A-E9A7-E879-9034-57E9A68D2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577240-1F48-ADCC-461C-F8A921B65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AE41-893E-4F90-93A1-AB73B9C74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BA6AC3-A303-E5FC-741B-6B3934ED2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1E10-654D-4C95-9674-69AD18CA438A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D89F4F-4591-191A-DC98-C99F91F8C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CC738D-D1B4-69CC-2B69-5C2DDF9DF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AE41-893E-4F90-93A1-AB73B9C74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42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3D813-073A-2E6F-6416-7EF0D1503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23D05-7FAF-0983-390D-569BC17E9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397760-7644-F9BD-B035-A8BABA136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C7A844-5937-FF76-FB7D-26D7DCD5D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1E10-654D-4C95-9674-69AD18CA438A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28A06-B25F-0F3D-CE5F-14DD0B2EA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C5D2C4-FB2C-DC6C-853F-49448AEC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AE41-893E-4F90-93A1-AB73B9C74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4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24AEC-15F7-8600-D9D1-68E8472EF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832EF0-0F63-B094-2A3C-36B1779FD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455C08-D990-DE25-CD1C-18A5C16DF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3717DC-EAA8-FE2D-B654-9CAF4A239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1E10-654D-4C95-9674-69AD18CA438A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7B6D5A-C48A-1649-5782-C6BA734D9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203F89-1B65-10E7-4F38-3E96B928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AE41-893E-4F90-93A1-AB73B9C74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1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3A026C-DB27-BD62-A3EA-56BD49B11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24F380-2C30-8471-7D45-B6BB0AB1D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CC4C2-12E1-031C-6E4B-081FC5907E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81E10-654D-4C95-9674-69AD18CA438A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89682-FB82-151F-A03F-3FD25BD98B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937FA-3028-29CE-E77B-A39B02A1E0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1AE41-893E-4F90-93A1-AB73B9C74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362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0EFDB-1E7A-45F4-ABF8-5C4CDD3AAC9C}" type="datetime1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0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2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609615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609615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13" indent="-190506" algn="l" defTabSz="609615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20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27" indent="-152404" algn="l" defTabSz="609615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indent="-152404" algn="l" defTabSz="609615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42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49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058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866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7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1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24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31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38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4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53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62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22592C17-18FF-C2C8-B58A-00FC2A9290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57C369-73F6-22C1-3123-E96D463B7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010" y="5178342"/>
            <a:ext cx="1381465" cy="138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40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1F9E4D93-FD3E-FD3F-548F-1DBDD547C6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37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4E81EBC3-FFE3-0078-EC05-F13BC695CE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20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59ECAB0D-7E64-9572-BB73-F543229E83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26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1A6F9279-ADF5-C187-E79F-BE3226514E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03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https://tailieugiaovien.edu.vn/subject_lesson/am-nhac-8/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81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EFD5DDB1-4919-391A-585F-27A62539F6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89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BE5B71A2-3A28-CFA1-AAEA-031C5249BE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40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B0606C6E-DE0D-1503-61F0-6FAC1F7D33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99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0B618387-3644-630A-CD04-21CA5E7AEE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19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9EBA00D6-73DE-AA30-E660-019BC6D308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64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E1D0BC82-644D-A341-BF45-408F949DE6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329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A37E230F-0F08-FA8B-F04D-BA8473A292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37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64C60416-07D4-62FC-ECDD-B575505749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45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6F75E751-A420-E908-0662-55997E59C0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12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https://tailieugiaovien.edu.vn/subject_lesson/am-nhac-8/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81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0DCB370D-1716-FF3C-72DF-24736E8C9B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65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FDD3B74C-C692-4497-3930-27A8835BA2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220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11E931A8-C029-0FA3-4FB5-64EBAEBF21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31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2A8AD44E-5B48-BB50-91C1-FF008FBA8E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29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762AEFEB-7300-6661-8F43-B8D5AB5015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59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973F9337-1C15-91BF-C02B-DF32D956DD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09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3926B6BC-90D4-183F-A6A7-170A4D8D3D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34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BE5B4B01-4D5C-F60B-8E50-0AAF1CC239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467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AC12E668-15BC-5D85-F804-2B19EF99F9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47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A633DC16-90FC-6577-D811-33839E0A9B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98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https://tailieugiaovien.edu.vn/subject_lesson/am-nhac-8/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86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440F3945-81C2-DC13-68AF-3DF5AD37A5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57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B2D572C9-B5BF-2DC2-99EE-B5B7B849AF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26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544A9601-D8BB-DDED-D2BB-537CB7E0C4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01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https://tailieugiaovien.edu.vn/subject_lesson/am-nhac-8/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44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BA7AB3E6-4306-7988-99D4-50929751BB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22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0C948227-1A64-7828-C34B-39B7482444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92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116</Words>
  <Application>Microsoft Office PowerPoint</Application>
  <PresentationFormat>Widescreen</PresentationFormat>
  <Paragraphs>12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trungduchy1980</dc:creator>
  <cp:lastModifiedBy>trungduchy1980</cp:lastModifiedBy>
  <cp:revision>2</cp:revision>
  <dcterms:created xsi:type="dcterms:W3CDTF">2025-06-01T04:25:39Z</dcterms:created>
  <dcterms:modified xsi:type="dcterms:W3CDTF">2025-06-01T04:32:49Z</dcterms:modified>
</cp:coreProperties>
</file>