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71" r:id="rId2"/>
    <p:sldId id="256" r:id="rId3"/>
    <p:sldId id="302" r:id="rId4"/>
    <p:sldId id="344" r:id="rId5"/>
    <p:sldId id="351" r:id="rId6"/>
    <p:sldId id="352" r:id="rId7"/>
    <p:sldId id="353" r:id="rId8"/>
    <p:sldId id="354" r:id="rId9"/>
    <p:sldId id="355" r:id="rId10"/>
    <p:sldId id="357" r:id="rId11"/>
    <p:sldId id="356" r:id="rId12"/>
    <p:sldId id="358" r:id="rId13"/>
    <p:sldId id="289" r:id="rId14"/>
    <p:sldId id="345" r:id="rId15"/>
    <p:sldId id="281" r:id="rId16"/>
    <p:sldId id="343" r:id="rId17"/>
    <p:sldId id="337" r:id="rId18"/>
    <p:sldId id="331" r:id="rId19"/>
    <p:sldId id="332" r:id="rId20"/>
    <p:sldId id="313" r:id="rId21"/>
    <p:sldId id="333" r:id="rId22"/>
    <p:sldId id="314" r:id="rId23"/>
    <p:sldId id="330" r:id="rId24"/>
    <p:sldId id="272" r:id="rId25"/>
    <p:sldId id="359" r:id="rId26"/>
    <p:sldId id="360" r:id="rId27"/>
    <p:sldId id="361" r:id="rId28"/>
    <p:sldId id="279" r:id="rId29"/>
    <p:sldId id="363" r:id="rId30"/>
    <p:sldId id="364" r:id="rId31"/>
    <p:sldId id="346" r:id="rId32"/>
    <p:sldId id="366" r:id="rId33"/>
    <p:sldId id="367" r:id="rId34"/>
    <p:sldId id="368" r:id="rId35"/>
    <p:sldId id="370" r:id="rId36"/>
    <p:sldId id="371" r:id="rId37"/>
    <p:sldId id="372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20" d="100"/>
          <a:sy n="120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196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97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5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68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49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52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73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9" name="Google Shape;6859;ge12c2801e3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0" name="Google Shape;6860;ge12c2801e3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30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395" name="Google Shape;4395;p30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396" name="Google Shape;4396;p30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7" name="Google Shape;4397;p30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8" name="Google Shape;4398;p30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9" name="Google Shape;4399;p30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0" name="Google Shape;4400;p30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30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30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3" name="Google Shape;4403;p30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4" name="Google Shape;4404;p30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30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6" name="Google Shape;4406;p30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7" name="Google Shape;4407;p30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30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30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0" name="Google Shape;4410;p30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1" name="Google Shape;4411;p30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2" name="Google Shape;4412;p30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30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4" name="Google Shape;4414;p30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5" name="Google Shape;4415;p30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6" name="Google Shape;4416;p30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30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30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30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30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30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30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30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30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30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30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30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30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30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30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30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30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30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30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30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30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30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30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30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30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30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30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30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30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5" name="Google Shape;4445;p30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6" name="Google Shape;4446;p30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30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30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30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30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30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30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30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30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30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30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30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30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30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30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30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30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30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30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30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30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30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30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30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30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30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30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3" name="Google Shape;4473;p30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30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30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30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30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30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30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30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30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30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30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30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30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30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30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30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30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30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30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30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30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30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30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30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30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30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30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30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1" name="Google Shape;4501;p30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2" name="Google Shape;4502;p30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3" name="Google Shape;4503;p30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4" name="Google Shape;4504;p30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5" name="Google Shape;4505;p30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6" name="Google Shape;4506;p30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7" name="Google Shape;4507;p30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8" name="Google Shape;4508;p30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9" name="Google Shape;4509;p30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0" name="Google Shape;4510;p30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1" name="Google Shape;4511;p30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2" name="Google Shape;4512;p30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3" name="Google Shape;4513;p30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4" name="Google Shape;4514;p30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5" name="Google Shape;4515;p30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6" name="Google Shape;4516;p30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7" name="Google Shape;4517;p30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8" name="Google Shape;4518;p30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9" name="Google Shape;4519;p30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0" name="Google Shape;4520;p30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1" name="Google Shape;4521;p30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2" name="Google Shape;4522;p30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3" name="Google Shape;4523;p30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4" name="Google Shape;4524;p30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30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30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30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528" name="Google Shape;4528;p30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29" name="Google Shape;4529;p30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30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31" name="Google Shape;4531;p30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2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8800" dirty="0"/>
              <a:t> Mikang </a:t>
            </a:r>
            <a:br>
              <a:rPr lang="vi-VN" sz="8800" dirty="0"/>
            </a:br>
            <a:r>
              <a:rPr lang="vi-VN" sz="8800" dirty="0"/>
              <a:t>Meldos</a:t>
            </a:r>
            <a:endParaRPr sz="8800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053874" y="3155126"/>
            <a:ext cx="9737923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8000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Making models</a:t>
            </a:r>
            <a:endParaRPr sz="8000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9572" y="168536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042637" y="33937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8800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Làm mô hình</a:t>
            </a:r>
            <a:endParaRPr lang="vi-VN" sz="8800" b="1" dirty="0">
              <a:latin typeface="+mj-lt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ggingjo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Jogging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9572" y="168536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042637" y="33937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Đi/ chạy bộ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282951" y="2550056"/>
            <a:ext cx="11468007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7200" dirty="0"/>
              <a:t> Expressing like/ dislike + sth</a:t>
            </a:r>
            <a:endParaRPr sz="7200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550975" y="2944673"/>
            <a:ext cx="10468573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4800" b="1" dirty="0" smtClean="0">
                <a:highlight>
                  <a:srgbClr val="FFFF00"/>
                </a:highlight>
                <a:latin typeface="Poppins ExtraBold" panose="00000900000000000000" pitchFamily="2" charset="0"/>
                <a:cs typeface="Poppins ExtraBold" panose="00000900000000000000" pitchFamily="2" charset="0"/>
              </a:rPr>
              <a:t>S like</a:t>
            </a:r>
            <a:r>
              <a:rPr lang="vi-VN" sz="4800" b="1" dirty="0">
                <a:highlight>
                  <a:srgbClr val="FFFF00"/>
                </a:highlight>
                <a:latin typeface="Poppins ExtraBold" panose="00000900000000000000" pitchFamily="2" charset="0"/>
                <a:cs typeface="Poppins ExtraBold" panose="00000900000000000000" pitchFamily="2" charset="0"/>
              </a:rPr>
              <a:t>/ love/ enjoy    </a:t>
            </a:r>
            <a:r>
              <a:rPr lang="vi-VN" sz="4800" b="1" dirty="0" smtClean="0">
                <a:highlight>
                  <a:srgbClr val="FFFF00"/>
                </a:highlight>
                <a:latin typeface="Poppins ExtraBold" panose="00000900000000000000" pitchFamily="2" charset="0"/>
                <a:cs typeface="Poppins ExtraBold" panose="00000900000000000000" pitchFamily="2" charset="0"/>
              </a:rPr>
              <a:t>+ N</a:t>
            </a:r>
            <a:endParaRPr lang="vi-VN" sz="4800" b="1" dirty="0">
              <a:highlight>
                <a:srgbClr val="FFFF00"/>
              </a:highlight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vi-VN" sz="4800" b="1" dirty="0">
                <a:highlight>
                  <a:srgbClr val="FFFF00"/>
                </a:highlight>
                <a:latin typeface="Poppins ExtraBold" panose="00000900000000000000" pitchFamily="2" charset="0"/>
                <a:cs typeface="Poppins ExtraBold" panose="00000900000000000000" pitchFamily="2" charset="0"/>
              </a:rPr>
              <a:t>dislike/hate</a:t>
            </a:r>
            <a:endParaRPr sz="4800" b="1" dirty="0">
              <a:highlight>
                <a:srgbClr val="FFFF00"/>
              </a:highlight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29949" y="168537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325106" y="28795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95886" y="4293054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à"/>
            </a:pPr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I</a:t>
            </a:r>
            <a:r>
              <a:rPr lang="vi-VN" sz="6000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vi-VN" sz="6000" b="1" u="sng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love</a:t>
            </a:r>
            <a:r>
              <a:rPr lang="vi-VN" sz="6000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vi-VN" sz="6000" b="1" dirty="0">
                <a:solidFill>
                  <a:schemeClr val="tx2">
                    <a:lumMod val="50000"/>
                  </a:schemeClr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garden</a:t>
            </a:r>
            <a:r>
              <a:rPr lang="vi-VN" sz="6000" b="1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ing</a:t>
            </a:r>
          </a:p>
          <a:p>
            <a:pPr marL="857250" indent="-857250">
              <a:buFont typeface="Wingdings" panose="05000000000000000000" pitchFamily="2" charset="2"/>
              <a:buChar char="à"/>
            </a:pPr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She</a:t>
            </a:r>
            <a:r>
              <a:rPr lang="vi-VN" sz="6000" b="1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vi-VN" sz="6000" b="1" u="sng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hates</a:t>
            </a:r>
            <a:r>
              <a:rPr lang="vi-VN" sz="6000" b="1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 </a:t>
            </a:r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jogg</a:t>
            </a:r>
            <a:r>
              <a:rPr lang="vi-VN" sz="6000" b="1" dirty="0">
                <a:solidFill>
                  <a:srgbClr val="FF0000"/>
                </a:solidFill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ing</a:t>
            </a:r>
            <a:endParaRPr lang="vi-VN" sz="6000" b="1" dirty="0">
              <a:solidFill>
                <a:srgbClr val="FF0000"/>
              </a:solidFill>
              <a:latin typeface="+mj-lt"/>
              <a:cs typeface="Poppins ExtraBold" panose="000009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B335F6-826E-9A22-4FEB-BA3ED7662D91}"/>
              </a:ext>
            </a:extLst>
          </p:cNvPr>
          <p:cNvCxnSpPr>
            <a:cxnSpLocks/>
          </p:cNvCxnSpPr>
          <p:nvPr/>
        </p:nvCxnSpPr>
        <p:spPr>
          <a:xfrm>
            <a:off x="3996813" y="3767319"/>
            <a:ext cx="405580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6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856E6A-3049-E4A7-88AE-1A60C2116F78}"/>
              </a:ext>
            </a:extLst>
          </p:cNvPr>
          <p:cNvSpPr/>
          <p:nvPr/>
        </p:nvSpPr>
        <p:spPr>
          <a:xfrm>
            <a:off x="1767746" y="5265950"/>
            <a:ext cx="9498019" cy="14570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CC5539-B7FC-4220-7E7C-5915D8020761}"/>
              </a:ext>
            </a:extLst>
          </p:cNvPr>
          <p:cNvSpPr/>
          <p:nvPr/>
        </p:nvSpPr>
        <p:spPr>
          <a:xfrm>
            <a:off x="2682150" y="1238709"/>
            <a:ext cx="7199170" cy="3774596"/>
          </a:xfrm>
          <a:custGeom>
            <a:avLst/>
            <a:gdLst>
              <a:gd name="connsiteX0" fmla="*/ 0 w 7199170"/>
              <a:gd name="connsiteY0" fmla="*/ 629112 h 3774596"/>
              <a:gd name="connsiteX1" fmla="*/ 629112 w 7199170"/>
              <a:gd name="connsiteY1" fmla="*/ 0 h 3774596"/>
              <a:gd name="connsiteX2" fmla="*/ 1104388 w 7199170"/>
              <a:gd name="connsiteY2" fmla="*/ 0 h 3774596"/>
              <a:gd name="connsiteX3" fmla="*/ 1698482 w 7199170"/>
              <a:gd name="connsiteY3" fmla="*/ 0 h 3774596"/>
              <a:gd name="connsiteX4" fmla="*/ 2292577 w 7199170"/>
              <a:gd name="connsiteY4" fmla="*/ 0 h 3774596"/>
              <a:gd name="connsiteX5" fmla="*/ 3005490 w 7199170"/>
              <a:gd name="connsiteY5" fmla="*/ 0 h 3774596"/>
              <a:gd name="connsiteX6" fmla="*/ 3480766 w 7199170"/>
              <a:gd name="connsiteY6" fmla="*/ 0 h 3774596"/>
              <a:gd name="connsiteX7" fmla="*/ 3956042 w 7199170"/>
              <a:gd name="connsiteY7" fmla="*/ 0 h 3774596"/>
              <a:gd name="connsiteX8" fmla="*/ 4371908 w 7199170"/>
              <a:gd name="connsiteY8" fmla="*/ 0 h 3774596"/>
              <a:gd name="connsiteX9" fmla="*/ 4906593 w 7199170"/>
              <a:gd name="connsiteY9" fmla="*/ 0 h 3774596"/>
              <a:gd name="connsiteX10" fmla="*/ 5441278 w 7199170"/>
              <a:gd name="connsiteY10" fmla="*/ 0 h 3774596"/>
              <a:gd name="connsiteX11" fmla="*/ 6570058 w 7199170"/>
              <a:gd name="connsiteY11" fmla="*/ 0 h 3774596"/>
              <a:gd name="connsiteX12" fmla="*/ 7199170 w 7199170"/>
              <a:gd name="connsiteY12" fmla="*/ 629112 h 3774596"/>
              <a:gd name="connsiteX13" fmla="*/ 7199170 w 7199170"/>
              <a:gd name="connsiteY13" fmla="*/ 1182714 h 3774596"/>
              <a:gd name="connsiteX14" fmla="*/ 7199170 w 7199170"/>
              <a:gd name="connsiteY14" fmla="*/ 1711152 h 3774596"/>
              <a:gd name="connsiteX15" fmla="*/ 7199170 w 7199170"/>
              <a:gd name="connsiteY15" fmla="*/ 2189263 h 3774596"/>
              <a:gd name="connsiteX16" fmla="*/ 7199170 w 7199170"/>
              <a:gd name="connsiteY16" fmla="*/ 2692537 h 3774596"/>
              <a:gd name="connsiteX17" fmla="*/ 7199170 w 7199170"/>
              <a:gd name="connsiteY17" fmla="*/ 3145484 h 3774596"/>
              <a:gd name="connsiteX18" fmla="*/ 6570058 w 7199170"/>
              <a:gd name="connsiteY18" fmla="*/ 3774596 h 3774596"/>
              <a:gd name="connsiteX19" fmla="*/ 6154192 w 7199170"/>
              <a:gd name="connsiteY19" fmla="*/ 3774596 h 3774596"/>
              <a:gd name="connsiteX20" fmla="*/ 5500688 w 7199170"/>
              <a:gd name="connsiteY20" fmla="*/ 3774596 h 3774596"/>
              <a:gd name="connsiteX21" fmla="*/ 5084822 w 7199170"/>
              <a:gd name="connsiteY21" fmla="*/ 3774596 h 3774596"/>
              <a:gd name="connsiteX22" fmla="*/ 4371908 w 7199170"/>
              <a:gd name="connsiteY22" fmla="*/ 3774596 h 3774596"/>
              <a:gd name="connsiteX23" fmla="*/ 3658994 w 7199170"/>
              <a:gd name="connsiteY23" fmla="*/ 3774596 h 3774596"/>
              <a:gd name="connsiteX24" fmla="*/ 3243128 w 7199170"/>
              <a:gd name="connsiteY24" fmla="*/ 3774596 h 3774596"/>
              <a:gd name="connsiteX25" fmla="*/ 2767853 w 7199170"/>
              <a:gd name="connsiteY25" fmla="*/ 3774596 h 3774596"/>
              <a:gd name="connsiteX26" fmla="*/ 2233167 w 7199170"/>
              <a:gd name="connsiteY26" fmla="*/ 3774596 h 3774596"/>
              <a:gd name="connsiteX27" fmla="*/ 1757892 w 7199170"/>
              <a:gd name="connsiteY27" fmla="*/ 3774596 h 3774596"/>
              <a:gd name="connsiteX28" fmla="*/ 1342026 w 7199170"/>
              <a:gd name="connsiteY28" fmla="*/ 3774596 h 3774596"/>
              <a:gd name="connsiteX29" fmla="*/ 629112 w 7199170"/>
              <a:gd name="connsiteY29" fmla="*/ 3774596 h 3774596"/>
              <a:gd name="connsiteX30" fmla="*/ 0 w 7199170"/>
              <a:gd name="connsiteY30" fmla="*/ 3145484 h 3774596"/>
              <a:gd name="connsiteX31" fmla="*/ 0 w 7199170"/>
              <a:gd name="connsiteY31" fmla="*/ 2642210 h 3774596"/>
              <a:gd name="connsiteX32" fmla="*/ 0 w 7199170"/>
              <a:gd name="connsiteY32" fmla="*/ 2113771 h 3774596"/>
              <a:gd name="connsiteX33" fmla="*/ 0 w 7199170"/>
              <a:gd name="connsiteY33" fmla="*/ 1585333 h 3774596"/>
              <a:gd name="connsiteX34" fmla="*/ 0 w 7199170"/>
              <a:gd name="connsiteY34" fmla="*/ 1157550 h 3774596"/>
              <a:gd name="connsiteX35" fmla="*/ 0 w 7199170"/>
              <a:gd name="connsiteY35" fmla="*/ 629112 h 37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99170" h="3774596" fill="none" extrusionOk="0">
                <a:moveTo>
                  <a:pt x="0" y="629112"/>
                </a:moveTo>
                <a:cubicBezTo>
                  <a:pt x="-10735" y="257485"/>
                  <a:pt x="331258" y="-3887"/>
                  <a:pt x="629112" y="0"/>
                </a:cubicBezTo>
                <a:cubicBezTo>
                  <a:pt x="739655" y="-40558"/>
                  <a:pt x="914639" y="18617"/>
                  <a:pt x="1104388" y="0"/>
                </a:cubicBezTo>
                <a:cubicBezTo>
                  <a:pt x="1294137" y="-18617"/>
                  <a:pt x="1502659" y="70768"/>
                  <a:pt x="1698482" y="0"/>
                </a:cubicBezTo>
                <a:cubicBezTo>
                  <a:pt x="1894305" y="-70768"/>
                  <a:pt x="2036770" y="7823"/>
                  <a:pt x="2292577" y="0"/>
                </a:cubicBezTo>
                <a:cubicBezTo>
                  <a:pt x="2548385" y="-7823"/>
                  <a:pt x="2676650" y="45963"/>
                  <a:pt x="3005490" y="0"/>
                </a:cubicBezTo>
                <a:cubicBezTo>
                  <a:pt x="3334330" y="-45963"/>
                  <a:pt x="3341922" y="49121"/>
                  <a:pt x="3480766" y="0"/>
                </a:cubicBezTo>
                <a:cubicBezTo>
                  <a:pt x="3619610" y="-49121"/>
                  <a:pt x="3842776" y="43120"/>
                  <a:pt x="3956042" y="0"/>
                </a:cubicBezTo>
                <a:cubicBezTo>
                  <a:pt x="4069308" y="-43120"/>
                  <a:pt x="4244433" y="20630"/>
                  <a:pt x="4371908" y="0"/>
                </a:cubicBezTo>
                <a:cubicBezTo>
                  <a:pt x="4499383" y="-20630"/>
                  <a:pt x="4789701" y="18121"/>
                  <a:pt x="4906593" y="0"/>
                </a:cubicBezTo>
                <a:cubicBezTo>
                  <a:pt x="5023486" y="-18121"/>
                  <a:pt x="5240669" y="51383"/>
                  <a:pt x="5441278" y="0"/>
                </a:cubicBezTo>
                <a:cubicBezTo>
                  <a:pt x="5641888" y="-51383"/>
                  <a:pt x="6159963" y="43653"/>
                  <a:pt x="6570058" y="0"/>
                </a:cubicBezTo>
                <a:cubicBezTo>
                  <a:pt x="6985737" y="24260"/>
                  <a:pt x="7192217" y="287503"/>
                  <a:pt x="7199170" y="629112"/>
                </a:cubicBezTo>
                <a:cubicBezTo>
                  <a:pt x="7226562" y="817155"/>
                  <a:pt x="7195024" y="1006585"/>
                  <a:pt x="7199170" y="1182714"/>
                </a:cubicBezTo>
                <a:cubicBezTo>
                  <a:pt x="7203316" y="1358843"/>
                  <a:pt x="7148120" y="1493783"/>
                  <a:pt x="7199170" y="1711152"/>
                </a:cubicBezTo>
                <a:cubicBezTo>
                  <a:pt x="7250220" y="1928521"/>
                  <a:pt x="7185378" y="2062491"/>
                  <a:pt x="7199170" y="2189263"/>
                </a:cubicBezTo>
                <a:cubicBezTo>
                  <a:pt x="7212962" y="2316035"/>
                  <a:pt x="7141032" y="2483605"/>
                  <a:pt x="7199170" y="2692537"/>
                </a:cubicBezTo>
                <a:cubicBezTo>
                  <a:pt x="7257308" y="2901469"/>
                  <a:pt x="7199027" y="2934574"/>
                  <a:pt x="7199170" y="3145484"/>
                </a:cubicBezTo>
                <a:cubicBezTo>
                  <a:pt x="7137616" y="3412661"/>
                  <a:pt x="6931473" y="3673132"/>
                  <a:pt x="6570058" y="3774596"/>
                </a:cubicBezTo>
                <a:cubicBezTo>
                  <a:pt x="6482098" y="3822067"/>
                  <a:pt x="6338696" y="3727077"/>
                  <a:pt x="6154192" y="3774596"/>
                </a:cubicBezTo>
                <a:cubicBezTo>
                  <a:pt x="5969688" y="3822115"/>
                  <a:pt x="5819343" y="3703390"/>
                  <a:pt x="5500688" y="3774596"/>
                </a:cubicBezTo>
                <a:cubicBezTo>
                  <a:pt x="5182033" y="3845802"/>
                  <a:pt x="5208020" y="3743302"/>
                  <a:pt x="5084822" y="3774596"/>
                </a:cubicBezTo>
                <a:cubicBezTo>
                  <a:pt x="4961624" y="3805890"/>
                  <a:pt x="4597959" y="3742462"/>
                  <a:pt x="4371908" y="3774596"/>
                </a:cubicBezTo>
                <a:cubicBezTo>
                  <a:pt x="4145857" y="3806730"/>
                  <a:pt x="3877820" y="3695781"/>
                  <a:pt x="3658994" y="3774596"/>
                </a:cubicBezTo>
                <a:cubicBezTo>
                  <a:pt x="3440168" y="3853411"/>
                  <a:pt x="3442826" y="3772811"/>
                  <a:pt x="3243128" y="3774596"/>
                </a:cubicBezTo>
                <a:cubicBezTo>
                  <a:pt x="3043430" y="3776381"/>
                  <a:pt x="2987428" y="3770443"/>
                  <a:pt x="2767853" y="3774596"/>
                </a:cubicBezTo>
                <a:cubicBezTo>
                  <a:pt x="2548279" y="3778749"/>
                  <a:pt x="2469711" y="3753025"/>
                  <a:pt x="2233167" y="3774596"/>
                </a:cubicBezTo>
                <a:cubicBezTo>
                  <a:pt x="1996623" y="3796167"/>
                  <a:pt x="1875232" y="3758876"/>
                  <a:pt x="1757892" y="3774596"/>
                </a:cubicBezTo>
                <a:cubicBezTo>
                  <a:pt x="1640553" y="3790316"/>
                  <a:pt x="1490275" y="3729886"/>
                  <a:pt x="1342026" y="3774596"/>
                </a:cubicBezTo>
                <a:cubicBezTo>
                  <a:pt x="1193777" y="3819306"/>
                  <a:pt x="791116" y="3707901"/>
                  <a:pt x="629112" y="3774596"/>
                </a:cubicBezTo>
                <a:cubicBezTo>
                  <a:pt x="367155" y="3831051"/>
                  <a:pt x="31388" y="3460978"/>
                  <a:pt x="0" y="3145484"/>
                </a:cubicBezTo>
                <a:cubicBezTo>
                  <a:pt x="-8397" y="2942024"/>
                  <a:pt x="18056" y="2851298"/>
                  <a:pt x="0" y="2642210"/>
                </a:cubicBezTo>
                <a:cubicBezTo>
                  <a:pt x="-18056" y="2433122"/>
                  <a:pt x="49362" y="2314776"/>
                  <a:pt x="0" y="2113771"/>
                </a:cubicBezTo>
                <a:cubicBezTo>
                  <a:pt x="-49362" y="1912766"/>
                  <a:pt x="46706" y="1805657"/>
                  <a:pt x="0" y="1585333"/>
                </a:cubicBezTo>
                <a:cubicBezTo>
                  <a:pt x="-46706" y="1365009"/>
                  <a:pt x="26300" y="1362374"/>
                  <a:pt x="0" y="1157550"/>
                </a:cubicBezTo>
                <a:cubicBezTo>
                  <a:pt x="-26300" y="952726"/>
                  <a:pt x="33916" y="741367"/>
                  <a:pt x="0" y="629112"/>
                </a:cubicBezTo>
                <a:close/>
              </a:path>
              <a:path w="7199170" h="3774596" stroke="0" extrusionOk="0">
                <a:moveTo>
                  <a:pt x="0" y="629112"/>
                </a:moveTo>
                <a:cubicBezTo>
                  <a:pt x="43936" y="333872"/>
                  <a:pt x="289698" y="75480"/>
                  <a:pt x="629112" y="0"/>
                </a:cubicBezTo>
                <a:cubicBezTo>
                  <a:pt x="968110" y="-21135"/>
                  <a:pt x="1194118" y="9678"/>
                  <a:pt x="1342026" y="0"/>
                </a:cubicBezTo>
                <a:cubicBezTo>
                  <a:pt x="1489934" y="-9678"/>
                  <a:pt x="1749249" y="48018"/>
                  <a:pt x="1876711" y="0"/>
                </a:cubicBezTo>
                <a:cubicBezTo>
                  <a:pt x="2004173" y="-48018"/>
                  <a:pt x="2154448" y="38016"/>
                  <a:pt x="2411396" y="0"/>
                </a:cubicBezTo>
                <a:cubicBezTo>
                  <a:pt x="2668345" y="-38016"/>
                  <a:pt x="2774697" y="6886"/>
                  <a:pt x="3064900" y="0"/>
                </a:cubicBezTo>
                <a:cubicBezTo>
                  <a:pt x="3355103" y="-6886"/>
                  <a:pt x="3272894" y="10139"/>
                  <a:pt x="3480766" y="0"/>
                </a:cubicBezTo>
                <a:cubicBezTo>
                  <a:pt x="3688638" y="-10139"/>
                  <a:pt x="3757818" y="34299"/>
                  <a:pt x="4015451" y="0"/>
                </a:cubicBezTo>
                <a:cubicBezTo>
                  <a:pt x="4273085" y="-34299"/>
                  <a:pt x="4380412" y="55930"/>
                  <a:pt x="4609546" y="0"/>
                </a:cubicBezTo>
                <a:cubicBezTo>
                  <a:pt x="4838680" y="-55930"/>
                  <a:pt x="5163152" y="50535"/>
                  <a:pt x="5322459" y="0"/>
                </a:cubicBezTo>
                <a:cubicBezTo>
                  <a:pt x="5481766" y="-50535"/>
                  <a:pt x="5681392" y="59427"/>
                  <a:pt x="6035373" y="0"/>
                </a:cubicBezTo>
                <a:cubicBezTo>
                  <a:pt x="6389354" y="-59427"/>
                  <a:pt x="6367416" y="9735"/>
                  <a:pt x="6570058" y="0"/>
                </a:cubicBezTo>
                <a:cubicBezTo>
                  <a:pt x="6861926" y="33237"/>
                  <a:pt x="7200152" y="295131"/>
                  <a:pt x="7199170" y="629112"/>
                </a:cubicBezTo>
                <a:cubicBezTo>
                  <a:pt x="7226391" y="842968"/>
                  <a:pt x="7184996" y="929376"/>
                  <a:pt x="7199170" y="1157550"/>
                </a:cubicBezTo>
                <a:cubicBezTo>
                  <a:pt x="7213344" y="1385724"/>
                  <a:pt x="7143009" y="1455223"/>
                  <a:pt x="7199170" y="1711152"/>
                </a:cubicBezTo>
                <a:cubicBezTo>
                  <a:pt x="7255331" y="1967081"/>
                  <a:pt x="7187486" y="2037776"/>
                  <a:pt x="7199170" y="2214426"/>
                </a:cubicBezTo>
                <a:cubicBezTo>
                  <a:pt x="7210854" y="2391076"/>
                  <a:pt x="7181377" y="2499594"/>
                  <a:pt x="7199170" y="2642210"/>
                </a:cubicBezTo>
                <a:cubicBezTo>
                  <a:pt x="7216963" y="2784826"/>
                  <a:pt x="7192263" y="3015215"/>
                  <a:pt x="7199170" y="3145484"/>
                </a:cubicBezTo>
                <a:cubicBezTo>
                  <a:pt x="7212354" y="3496097"/>
                  <a:pt x="6943469" y="3699940"/>
                  <a:pt x="6570058" y="3774596"/>
                </a:cubicBezTo>
                <a:cubicBezTo>
                  <a:pt x="6378103" y="3806064"/>
                  <a:pt x="6208769" y="3755060"/>
                  <a:pt x="6035373" y="3774596"/>
                </a:cubicBezTo>
                <a:cubicBezTo>
                  <a:pt x="5861978" y="3794132"/>
                  <a:pt x="5641854" y="3728260"/>
                  <a:pt x="5441278" y="3774596"/>
                </a:cubicBezTo>
                <a:cubicBezTo>
                  <a:pt x="5240703" y="3820932"/>
                  <a:pt x="5062109" y="3736203"/>
                  <a:pt x="4787774" y="3774596"/>
                </a:cubicBezTo>
                <a:cubicBezTo>
                  <a:pt x="4513439" y="3812989"/>
                  <a:pt x="4326265" y="3709536"/>
                  <a:pt x="4134270" y="3774596"/>
                </a:cubicBezTo>
                <a:cubicBezTo>
                  <a:pt x="3942275" y="3839656"/>
                  <a:pt x="3736531" y="3746270"/>
                  <a:pt x="3480766" y="3774596"/>
                </a:cubicBezTo>
                <a:cubicBezTo>
                  <a:pt x="3225001" y="3802922"/>
                  <a:pt x="3012023" y="3707817"/>
                  <a:pt x="2827262" y="3774596"/>
                </a:cubicBezTo>
                <a:cubicBezTo>
                  <a:pt x="2642501" y="3841375"/>
                  <a:pt x="2611071" y="3725694"/>
                  <a:pt x="2411396" y="3774596"/>
                </a:cubicBezTo>
                <a:cubicBezTo>
                  <a:pt x="2211721" y="3823498"/>
                  <a:pt x="2061218" y="3773957"/>
                  <a:pt x="1757892" y="3774596"/>
                </a:cubicBezTo>
                <a:cubicBezTo>
                  <a:pt x="1454566" y="3775235"/>
                  <a:pt x="1073516" y="3721042"/>
                  <a:pt x="629112" y="3774596"/>
                </a:cubicBezTo>
                <a:cubicBezTo>
                  <a:pt x="251953" y="3685126"/>
                  <a:pt x="78252" y="3506947"/>
                  <a:pt x="0" y="3145484"/>
                </a:cubicBezTo>
                <a:cubicBezTo>
                  <a:pt x="-10765" y="2995608"/>
                  <a:pt x="29509" y="2771092"/>
                  <a:pt x="0" y="2642210"/>
                </a:cubicBezTo>
                <a:cubicBezTo>
                  <a:pt x="-29509" y="2513328"/>
                  <a:pt x="35802" y="2261600"/>
                  <a:pt x="0" y="2164099"/>
                </a:cubicBezTo>
                <a:cubicBezTo>
                  <a:pt x="-35802" y="2066598"/>
                  <a:pt x="35078" y="1809586"/>
                  <a:pt x="0" y="1610497"/>
                </a:cubicBezTo>
                <a:cubicBezTo>
                  <a:pt x="-35078" y="1411408"/>
                  <a:pt x="42068" y="1177406"/>
                  <a:pt x="0" y="1056895"/>
                </a:cubicBezTo>
                <a:cubicBezTo>
                  <a:pt x="-42068" y="936384"/>
                  <a:pt x="39748" y="785192"/>
                  <a:pt x="0" y="6291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prstDash val="sysDash"/>
            <a:extLst>
              <a:ext uri="{C807C97D-BFC1-408E-A445-0C87EB9F89A2}">
                <ask:lineSketchStyleProps xmlns:ask="http://schemas.microsoft.com/office/drawing/2018/sketchyshapes" xmlns="" sd="456234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2" name="Google Shape;6862;p70"/>
          <p:cNvSpPr txBox="1">
            <a:spLocks noGrp="1"/>
          </p:cNvSpPr>
          <p:nvPr>
            <p:ph type="title"/>
          </p:nvPr>
        </p:nvSpPr>
        <p:spPr>
          <a:xfrm>
            <a:off x="1176535" y="92935"/>
            <a:ext cx="1021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vi-VN" sz="4400" dirty="0"/>
              <a:t>Review the vocabulary</a:t>
            </a:r>
            <a:endParaRPr sz="4400" dirty="0"/>
          </a:p>
        </p:txBody>
      </p:sp>
      <p:grpSp>
        <p:nvGrpSpPr>
          <p:cNvPr id="6863" name="Google Shape;6863;p70"/>
          <p:cNvGrpSpPr/>
          <p:nvPr/>
        </p:nvGrpSpPr>
        <p:grpSpPr>
          <a:xfrm>
            <a:off x="246315" y="303939"/>
            <a:ext cx="3071036" cy="1651479"/>
            <a:chOff x="1972552" y="3452111"/>
            <a:chExt cx="2303277" cy="1238609"/>
          </a:xfrm>
        </p:grpSpPr>
        <p:sp>
          <p:nvSpPr>
            <p:cNvPr id="6864" name="Google Shape;6864;p70"/>
            <p:cNvSpPr/>
            <p:nvPr/>
          </p:nvSpPr>
          <p:spPr>
            <a:xfrm>
              <a:off x="1987075" y="3473022"/>
              <a:ext cx="1149839" cy="1051979"/>
            </a:xfrm>
            <a:custGeom>
              <a:avLst/>
              <a:gdLst/>
              <a:ahLst/>
              <a:cxnLst/>
              <a:rect l="l" t="t" r="r" b="b"/>
              <a:pathLst>
                <a:path w="15122" h="13835" extrusionOk="0">
                  <a:moveTo>
                    <a:pt x="10220" y="0"/>
                  </a:moveTo>
                  <a:cubicBezTo>
                    <a:pt x="10080" y="0"/>
                    <a:pt x="9938" y="38"/>
                    <a:pt x="9811" y="119"/>
                  </a:cubicBezTo>
                  <a:lnTo>
                    <a:pt x="7787" y="1357"/>
                  </a:lnTo>
                  <a:cubicBezTo>
                    <a:pt x="7704" y="1417"/>
                    <a:pt x="7644" y="1500"/>
                    <a:pt x="7632" y="1595"/>
                  </a:cubicBezTo>
                  <a:cubicBezTo>
                    <a:pt x="7335" y="3048"/>
                    <a:pt x="6013" y="4226"/>
                    <a:pt x="4584" y="4548"/>
                  </a:cubicBezTo>
                  <a:cubicBezTo>
                    <a:pt x="4311" y="4613"/>
                    <a:pt x="4022" y="4649"/>
                    <a:pt x="3732" y="4649"/>
                  </a:cubicBezTo>
                  <a:cubicBezTo>
                    <a:pt x="3441" y="4649"/>
                    <a:pt x="3150" y="4613"/>
                    <a:pt x="2870" y="4536"/>
                  </a:cubicBezTo>
                  <a:cubicBezTo>
                    <a:pt x="2835" y="4526"/>
                    <a:pt x="2805" y="4520"/>
                    <a:pt x="2774" y="4520"/>
                  </a:cubicBezTo>
                  <a:cubicBezTo>
                    <a:pt x="2575" y="4520"/>
                    <a:pt x="2343" y="4769"/>
                    <a:pt x="477" y="5893"/>
                  </a:cubicBezTo>
                  <a:cubicBezTo>
                    <a:pt x="120" y="6108"/>
                    <a:pt x="0" y="6584"/>
                    <a:pt x="227" y="6941"/>
                  </a:cubicBezTo>
                  <a:cubicBezTo>
                    <a:pt x="3863" y="12819"/>
                    <a:pt x="4269" y="13475"/>
                    <a:pt x="4271" y="13475"/>
                  </a:cubicBezTo>
                  <a:cubicBezTo>
                    <a:pt x="4271" y="13475"/>
                    <a:pt x="4238" y="13421"/>
                    <a:pt x="4239" y="13421"/>
                  </a:cubicBezTo>
                  <a:lnTo>
                    <a:pt x="4239" y="13421"/>
                  </a:lnTo>
                  <a:cubicBezTo>
                    <a:pt x="4239" y="13421"/>
                    <a:pt x="4248" y="13435"/>
                    <a:pt x="4275" y="13478"/>
                  </a:cubicBezTo>
                  <a:cubicBezTo>
                    <a:pt x="4413" y="13708"/>
                    <a:pt x="4660" y="13834"/>
                    <a:pt x="4914" y="13834"/>
                  </a:cubicBezTo>
                  <a:cubicBezTo>
                    <a:pt x="5054" y="13834"/>
                    <a:pt x="5196" y="13796"/>
                    <a:pt x="5323" y="13716"/>
                  </a:cubicBezTo>
                  <a:lnTo>
                    <a:pt x="7406" y="12430"/>
                  </a:lnTo>
                  <a:cubicBezTo>
                    <a:pt x="7490" y="12382"/>
                    <a:pt x="7549" y="12299"/>
                    <a:pt x="7561" y="12204"/>
                  </a:cubicBezTo>
                  <a:cubicBezTo>
                    <a:pt x="7644" y="11882"/>
                    <a:pt x="7775" y="11549"/>
                    <a:pt x="7966" y="11239"/>
                  </a:cubicBezTo>
                  <a:cubicBezTo>
                    <a:pt x="8085" y="11049"/>
                    <a:pt x="8216" y="10858"/>
                    <a:pt x="8371" y="10680"/>
                  </a:cubicBezTo>
                  <a:cubicBezTo>
                    <a:pt x="8513" y="10513"/>
                    <a:pt x="8680" y="10358"/>
                    <a:pt x="8847" y="10215"/>
                  </a:cubicBezTo>
                  <a:cubicBezTo>
                    <a:pt x="9002" y="10096"/>
                    <a:pt x="9156" y="9977"/>
                    <a:pt x="9323" y="9870"/>
                  </a:cubicBezTo>
                  <a:cubicBezTo>
                    <a:pt x="9347" y="9870"/>
                    <a:pt x="9359" y="9858"/>
                    <a:pt x="9383" y="9846"/>
                  </a:cubicBezTo>
                  <a:cubicBezTo>
                    <a:pt x="9561" y="9739"/>
                    <a:pt x="9764" y="9632"/>
                    <a:pt x="9954" y="9560"/>
                  </a:cubicBezTo>
                  <a:cubicBezTo>
                    <a:pt x="10168" y="9465"/>
                    <a:pt x="10383" y="9406"/>
                    <a:pt x="10585" y="9358"/>
                  </a:cubicBezTo>
                  <a:cubicBezTo>
                    <a:pt x="10823" y="9298"/>
                    <a:pt x="11061" y="9263"/>
                    <a:pt x="11288" y="9263"/>
                  </a:cubicBezTo>
                  <a:cubicBezTo>
                    <a:pt x="11339" y="9261"/>
                    <a:pt x="11391" y="9260"/>
                    <a:pt x="11442" y="9260"/>
                  </a:cubicBezTo>
                  <a:cubicBezTo>
                    <a:pt x="11700" y="9260"/>
                    <a:pt x="11956" y="9285"/>
                    <a:pt x="12204" y="9334"/>
                  </a:cubicBezTo>
                  <a:cubicBezTo>
                    <a:pt x="12236" y="9342"/>
                    <a:pt x="12268" y="9346"/>
                    <a:pt x="12299" y="9346"/>
                  </a:cubicBezTo>
                  <a:cubicBezTo>
                    <a:pt x="12362" y="9346"/>
                    <a:pt x="12423" y="9330"/>
                    <a:pt x="12478" y="9298"/>
                  </a:cubicBezTo>
                  <a:lnTo>
                    <a:pt x="13097" y="8906"/>
                  </a:lnTo>
                  <a:lnTo>
                    <a:pt x="14657" y="7941"/>
                  </a:lnTo>
                  <a:cubicBezTo>
                    <a:pt x="15014" y="7727"/>
                    <a:pt x="15121" y="7251"/>
                    <a:pt x="14907" y="6893"/>
                  </a:cubicBezTo>
                  <a:lnTo>
                    <a:pt x="10859" y="357"/>
                  </a:lnTo>
                  <a:cubicBezTo>
                    <a:pt x="10721" y="127"/>
                    <a:pt x="10474" y="0"/>
                    <a:pt x="10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5" name="Google Shape;6865;p70"/>
            <p:cNvSpPr/>
            <p:nvPr/>
          </p:nvSpPr>
          <p:spPr>
            <a:xfrm>
              <a:off x="2282181" y="3818780"/>
              <a:ext cx="341408" cy="508919"/>
            </a:xfrm>
            <a:custGeom>
              <a:avLst/>
              <a:gdLst/>
              <a:ahLst/>
              <a:cxnLst/>
              <a:rect l="l" t="t" r="r" b="b"/>
              <a:pathLst>
                <a:path w="4490" h="6693" extrusionOk="0">
                  <a:moveTo>
                    <a:pt x="703" y="1"/>
                  </a:moveTo>
                  <a:cubicBezTo>
                    <a:pt x="465" y="48"/>
                    <a:pt x="227" y="84"/>
                    <a:pt x="1" y="96"/>
                  </a:cubicBezTo>
                  <a:lnTo>
                    <a:pt x="4085" y="6692"/>
                  </a:lnTo>
                  <a:cubicBezTo>
                    <a:pt x="4204" y="6502"/>
                    <a:pt x="4335" y="6311"/>
                    <a:pt x="4490" y="6133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6" name="Google Shape;6866;p70"/>
            <p:cNvSpPr/>
            <p:nvPr/>
          </p:nvSpPr>
          <p:spPr>
            <a:xfrm>
              <a:off x="2383616" y="3780760"/>
              <a:ext cx="316924" cy="469075"/>
            </a:xfrm>
            <a:custGeom>
              <a:avLst/>
              <a:gdLst/>
              <a:ahLst/>
              <a:cxnLst/>
              <a:rect l="l" t="t" r="r" b="b"/>
              <a:pathLst>
                <a:path w="4168" h="6169" extrusionOk="0">
                  <a:moveTo>
                    <a:pt x="584" y="1"/>
                  </a:moveTo>
                  <a:cubicBezTo>
                    <a:pt x="393" y="120"/>
                    <a:pt x="191" y="215"/>
                    <a:pt x="0" y="298"/>
                  </a:cubicBezTo>
                  <a:lnTo>
                    <a:pt x="3632" y="6168"/>
                  </a:lnTo>
                  <a:cubicBezTo>
                    <a:pt x="3787" y="6049"/>
                    <a:pt x="3941" y="5930"/>
                    <a:pt x="4120" y="5823"/>
                  </a:cubicBezTo>
                  <a:cubicBezTo>
                    <a:pt x="4132" y="5823"/>
                    <a:pt x="4144" y="5811"/>
                    <a:pt x="4168" y="5799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C09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7" name="Google Shape;6867;p70"/>
            <p:cNvSpPr/>
            <p:nvPr/>
          </p:nvSpPr>
          <p:spPr>
            <a:xfrm>
              <a:off x="2467791" y="3718330"/>
              <a:ext cx="324224" cy="481698"/>
            </a:xfrm>
            <a:custGeom>
              <a:avLst/>
              <a:gdLst/>
              <a:ahLst/>
              <a:cxnLst/>
              <a:rect l="l" t="t" r="r" b="b"/>
              <a:pathLst>
                <a:path w="4264" h="6335" extrusionOk="0">
                  <a:moveTo>
                    <a:pt x="477" y="0"/>
                  </a:moveTo>
                  <a:cubicBezTo>
                    <a:pt x="334" y="155"/>
                    <a:pt x="167" y="310"/>
                    <a:pt x="1" y="453"/>
                  </a:cubicBezTo>
                  <a:lnTo>
                    <a:pt x="3632" y="6334"/>
                  </a:lnTo>
                  <a:cubicBezTo>
                    <a:pt x="3846" y="6239"/>
                    <a:pt x="4061" y="6180"/>
                    <a:pt x="4263" y="6132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FC09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8" name="Google Shape;6868;p70"/>
            <p:cNvSpPr/>
            <p:nvPr/>
          </p:nvSpPr>
          <p:spPr>
            <a:xfrm>
              <a:off x="2335636" y="3803420"/>
              <a:ext cx="324148" cy="481698"/>
            </a:xfrm>
            <a:custGeom>
              <a:avLst/>
              <a:gdLst/>
              <a:ahLst/>
              <a:cxnLst/>
              <a:rect l="l" t="t" r="r" b="b"/>
              <a:pathLst>
                <a:path w="4263" h="6335" extrusionOk="0">
                  <a:moveTo>
                    <a:pt x="631" y="0"/>
                  </a:moveTo>
                  <a:cubicBezTo>
                    <a:pt x="417" y="84"/>
                    <a:pt x="215" y="155"/>
                    <a:pt x="0" y="203"/>
                  </a:cubicBezTo>
                  <a:lnTo>
                    <a:pt x="3798" y="6335"/>
                  </a:lnTo>
                  <a:cubicBezTo>
                    <a:pt x="3929" y="6180"/>
                    <a:pt x="4096" y="6013"/>
                    <a:pt x="4263" y="5882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9" name="Google Shape;6869;p70"/>
            <p:cNvSpPr/>
            <p:nvPr/>
          </p:nvSpPr>
          <p:spPr>
            <a:xfrm>
              <a:off x="2427947" y="3752701"/>
              <a:ext cx="316088" cy="469075"/>
            </a:xfrm>
            <a:custGeom>
              <a:avLst/>
              <a:gdLst/>
              <a:ahLst/>
              <a:cxnLst/>
              <a:rect l="l" t="t" r="r" b="b"/>
              <a:pathLst>
                <a:path w="4157" h="6169" extrusionOk="0">
                  <a:moveTo>
                    <a:pt x="525" y="1"/>
                  </a:moveTo>
                  <a:cubicBezTo>
                    <a:pt x="370" y="132"/>
                    <a:pt x="215" y="239"/>
                    <a:pt x="48" y="346"/>
                  </a:cubicBezTo>
                  <a:cubicBezTo>
                    <a:pt x="25" y="358"/>
                    <a:pt x="13" y="370"/>
                    <a:pt x="1" y="382"/>
                  </a:cubicBezTo>
                  <a:lnTo>
                    <a:pt x="3585" y="6168"/>
                  </a:lnTo>
                  <a:cubicBezTo>
                    <a:pt x="3763" y="6061"/>
                    <a:pt x="3966" y="5954"/>
                    <a:pt x="4156" y="5882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0" name="Google Shape;6870;p70"/>
            <p:cNvSpPr/>
            <p:nvPr/>
          </p:nvSpPr>
          <p:spPr>
            <a:xfrm>
              <a:off x="2503985" y="3674835"/>
              <a:ext cx="341408" cy="509755"/>
            </a:xfrm>
            <a:custGeom>
              <a:avLst/>
              <a:gdLst/>
              <a:ahLst/>
              <a:cxnLst/>
              <a:rect l="l" t="t" r="r" b="b"/>
              <a:pathLst>
                <a:path w="4490" h="6704" extrusionOk="0">
                  <a:moveTo>
                    <a:pt x="406" y="1"/>
                  </a:moveTo>
                  <a:cubicBezTo>
                    <a:pt x="287" y="203"/>
                    <a:pt x="156" y="394"/>
                    <a:pt x="1" y="572"/>
                  </a:cubicBezTo>
                  <a:lnTo>
                    <a:pt x="3787" y="6704"/>
                  </a:lnTo>
                  <a:cubicBezTo>
                    <a:pt x="4025" y="6644"/>
                    <a:pt x="4263" y="6609"/>
                    <a:pt x="4490" y="6609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1" name="Google Shape;6871;p70"/>
            <p:cNvSpPr/>
            <p:nvPr/>
          </p:nvSpPr>
          <p:spPr>
            <a:xfrm>
              <a:off x="2017871" y="4012761"/>
              <a:ext cx="965144" cy="511960"/>
            </a:xfrm>
            <a:custGeom>
              <a:avLst/>
              <a:gdLst/>
              <a:ahLst/>
              <a:cxnLst/>
              <a:rect l="l" t="t" r="r" b="b"/>
              <a:pathLst>
                <a:path w="12693" h="6733" extrusionOk="0">
                  <a:moveTo>
                    <a:pt x="885" y="1"/>
                  </a:moveTo>
                  <a:cubicBezTo>
                    <a:pt x="586" y="1"/>
                    <a:pt x="288" y="39"/>
                    <a:pt x="0" y="117"/>
                  </a:cubicBezTo>
                  <a:lnTo>
                    <a:pt x="3870" y="6368"/>
                  </a:lnTo>
                  <a:cubicBezTo>
                    <a:pt x="4010" y="6601"/>
                    <a:pt x="4262" y="6733"/>
                    <a:pt x="4520" y="6733"/>
                  </a:cubicBezTo>
                  <a:cubicBezTo>
                    <a:pt x="4656" y="6733"/>
                    <a:pt x="4794" y="6696"/>
                    <a:pt x="4918" y="6618"/>
                  </a:cubicBezTo>
                  <a:lnTo>
                    <a:pt x="7001" y="5332"/>
                  </a:lnTo>
                  <a:cubicBezTo>
                    <a:pt x="7085" y="5284"/>
                    <a:pt x="7144" y="5201"/>
                    <a:pt x="7156" y="5106"/>
                  </a:cubicBezTo>
                  <a:cubicBezTo>
                    <a:pt x="7571" y="3394"/>
                    <a:pt x="9323" y="2152"/>
                    <a:pt x="11043" y="2152"/>
                  </a:cubicBezTo>
                  <a:cubicBezTo>
                    <a:pt x="11298" y="2152"/>
                    <a:pt x="11551" y="2179"/>
                    <a:pt x="11799" y="2236"/>
                  </a:cubicBezTo>
                  <a:cubicBezTo>
                    <a:pt x="11831" y="2244"/>
                    <a:pt x="11861" y="2248"/>
                    <a:pt x="11889" y="2248"/>
                  </a:cubicBezTo>
                  <a:cubicBezTo>
                    <a:pt x="12072" y="2248"/>
                    <a:pt x="12208" y="2086"/>
                    <a:pt x="12692" y="1808"/>
                  </a:cubicBezTo>
                  <a:cubicBezTo>
                    <a:pt x="12108" y="1344"/>
                    <a:pt x="11446" y="1156"/>
                    <a:pt x="10766" y="1156"/>
                  </a:cubicBezTo>
                  <a:cubicBezTo>
                    <a:pt x="9297" y="1156"/>
                    <a:pt x="7741" y="2032"/>
                    <a:pt x="6692" y="2903"/>
                  </a:cubicBezTo>
                  <a:cubicBezTo>
                    <a:pt x="6273" y="3251"/>
                    <a:pt x="5924" y="3393"/>
                    <a:pt x="5624" y="3393"/>
                  </a:cubicBezTo>
                  <a:cubicBezTo>
                    <a:pt x="4710" y="3393"/>
                    <a:pt x="4238" y="2081"/>
                    <a:pt x="3584" y="1248"/>
                  </a:cubicBezTo>
                  <a:cubicBezTo>
                    <a:pt x="2939" y="446"/>
                    <a:pt x="1908" y="1"/>
                    <a:pt x="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2" name="Google Shape;6872;p70"/>
            <p:cNvSpPr/>
            <p:nvPr/>
          </p:nvSpPr>
          <p:spPr>
            <a:xfrm>
              <a:off x="2183559" y="3667611"/>
              <a:ext cx="840214" cy="626549"/>
            </a:xfrm>
            <a:custGeom>
              <a:avLst/>
              <a:gdLst/>
              <a:ahLst/>
              <a:cxnLst/>
              <a:rect l="l" t="t" r="r" b="b"/>
              <a:pathLst>
                <a:path w="11050" h="8240" extrusionOk="0">
                  <a:moveTo>
                    <a:pt x="9632" y="1"/>
                  </a:moveTo>
                  <a:lnTo>
                    <a:pt x="0" y="5954"/>
                  </a:lnTo>
                  <a:lnTo>
                    <a:pt x="1405" y="8240"/>
                  </a:lnTo>
                  <a:lnTo>
                    <a:pt x="11049" y="2275"/>
                  </a:lnTo>
                  <a:lnTo>
                    <a:pt x="9632" y="1"/>
                  </a:lnTo>
                  <a:close/>
                </a:path>
              </a:pathLst>
            </a:custGeom>
            <a:solidFill>
              <a:srgbClr val="A7B1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3" name="Google Shape;6873;p70"/>
            <p:cNvSpPr/>
            <p:nvPr/>
          </p:nvSpPr>
          <p:spPr>
            <a:xfrm>
              <a:off x="2263171" y="3796196"/>
              <a:ext cx="760603" cy="497970"/>
            </a:xfrm>
            <a:custGeom>
              <a:avLst/>
              <a:gdLst/>
              <a:ahLst/>
              <a:cxnLst/>
              <a:rect l="l" t="t" r="r" b="b"/>
              <a:pathLst>
                <a:path w="10003" h="6549" extrusionOk="0">
                  <a:moveTo>
                    <a:pt x="9633" y="0"/>
                  </a:moveTo>
                  <a:lnTo>
                    <a:pt x="1" y="5965"/>
                  </a:lnTo>
                  <a:lnTo>
                    <a:pt x="358" y="6549"/>
                  </a:lnTo>
                  <a:lnTo>
                    <a:pt x="10002" y="584"/>
                  </a:lnTo>
                  <a:lnTo>
                    <a:pt x="9633" y="0"/>
                  </a:ln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4" name="Google Shape;6874;p70"/>
            <p:cNvSpPr/>
            <p:nvPr/>
          </p:nvSpPr>
          <p:spPr>
            <a:xfrm>
              <a:off x="2522158" y="3922653"/>
              <a:ext cx="144927" cy="127363"/>
            </a:xfrm>
            <a:custGeom>
              <a:avLst/>
              <a:gdLst/>
              <a:ahLst/>
              <a:cxnLst/>
              <a:rect l="l" t="t" r="r" b="b"/>
              <a:pathLst>
                <a:path w="1906" h="1675" extrusionOk="0">
                  <a:moveTo>
                    <a:pt x="949" y="1"/>
                  </a:moveTo>
                  <a:cubicBezTo>
                    <a:pt x="799" y="1"/>
                    <a:pt x="649" y="40"/>
                    <a:pt x="512" y="123"/>
                  </a:cubicBezTo>
                  <a:cubicBezTo>
                    <a:pt x="119" y="373"/>
                    <a:pt x="0" y="885"/>
                    <a:pt x="238" y="1278"/>
                  </a:cubicBezTo>
                  <a:cubicBezTo>
                    <a:pt x="394" y="1534"/>
                    <a:pt x="671" y="1674"/>
                    <a:pt x="954" y="1674"/>
                  </a:cubicBezTo>
                  <a:cubicBezTo>
                    <a:pt x="1104" y="1674"/>
                    <a:pt x="1257" y="1635"/>
                    <a:pt x="1393" y="1552"/>
                  </a:cubicBezTo>
                  <a:cubicBezTo>
                    <a:pt x="1786" y="1314"/>
                    <a:pt x="1905" y="790"/>
                    <a:pt x="1667" y="397"/>
                  </a:cubicBezTo>
                  <a:cubicBezTo>
                    <a:pt x="1504" y="141"/>
                    <a:pt x="1229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5" name="Google Shape;6875;p70"/>
            <p:cNvSpPr/>
            <p:nvPr/>
          </p:nvSpPr>
          <p:spPr>
            <a:xfrm>
              <a:off x="2632566" y="3549063"/>
              <a:ext cx="194732" cy="121660"/>
            </a:xfrm>
            <a:custGeom>
              <a:avLst/>
              <a:gdLst/>
              <a:ahLst/>
              <a:cxnLst/>
              <a:rect l="l" t="t" r="r" b="b"/>
              <a:pathLst>
                <a:path w="2561" h="1600" extrusionOk="0">
                  <a:moveTo>
                    <a:pt x="1284" y="0"/>
                  </a:moveTo>
                  <a:cubicBezTo>
                    <a:pt x="1232" y="0"/>
                    <a:pt x="1181" y="4"/>
                    <a:pt x="1132" y="12"/>
                  </a:cubicBezTo>
                  <a:cubicBezTo>
                    <a:pt x="965" y="36"/>
                    <a:pt x="822" y="95"/>
                    <a:pt x="703" y="155"/>
                  </a:cubicBezTo>
                  <a:cubicBezTo>
                    <a:pt x="441" y="286"/>
                    <a:pt x="239" y="464"/>
                    <a:pt x="48" y="631"/>
                  </a:cubicBezTo>
                  <a:cubicBezTo>
                    <a:pt x="13" y="655"/>
                    <a:pt x="1" y="702"/>
                    <a:pt x="13" y="750"/>
                  </a:cubicBezTo>
                  <a:cubicBezTo>
                    <a:pt x="32" y="810"/>
                    <a:pt x="78" y="836"/>
                    <a:pt x="127" y="836"/>
                  </a:cubicBezTo>
                  <a:cubicBezTo>
                    <a:pt x="136" y="836"/>
                    <a:pt x="146" y="835"/>
                    <a:pt x="155" y="833"/>
                  </a:cubicBezTo>
                  <a:cubicBezTo>
                    <a:pt x="417" y="750"/>
                    <a:pt x="644" y="631"/>
                    <a:pt x="870" y="559"/>
                  </a:cubicBezTo>
                  <a:cubicBezTo>
                    <a:pt x="1004" y="510"/>
                    <a:pt x="1130" y="481"/>
                    <a:pt x="1245" y="481"/>
                  </a:cubicBezTo>
                  <a:cubicBezTo>
                    <a:pt x="1324" y="481"/>
                    <a:pt x="1397" y="495"/>
                    <a:pt x="1465" y="524"/>
                  </a:cubicBezTo>
                  <a:cubicBezTo>
                    <a:pt x="1632" y="571"/>
                    <a:pt x="1775" y="714"/>
                    <a:pt x="1906" y="905"/>
                  </a:cubicBezTo>
                  <a:cubicBezTo>
                    <a:pt x="2049" y="1107"/>
                    <a:pt x="2156" y="1333"/>
                    <a:pt x="2322" y="1560"/>
                  </a:cubicBezTo>
                  <a:cubicBezTo>
                    <a:pt x="2349" y="1586"/>
                    <a:pt x="2383" y="1600"/>
                    <a:pt x="2423" y="1600"/>
                  </a:cubicBezTo>
                  <a:cubicBezTo>
                    <a:pt x="2436" y="1600"/>
                    <a:pt x="2450" y="1598"/>
                    <a:pt x="2465" y="1595"/>
                  </a:cubicBezTo>
                  <a:cubicBezTo>
                    <a:pt x="2525" y="1583"/>
                    <a:pt x="2560" y="1512"/>
                    <a:pt x="2549" y="1440"/>
                  </a:cubicBezTo>
                  <a:cubicBezTo>
                    <a:pt x="2477" y="1202"/>
                    <a:pt x="2418" y="940"/>
                    <a:pt x="2287" y="690"/>
                  </a:cubicBezTo>
                  <a:cubicBezTo>
                    <a:pt x="2227" y="559"/>
                    <a:pt x="2144" y="440"/>
                    <a:pt x="2037" y="321"/>
                  </a:cubicBezTo>
                  <a:cubicBezTo>
                    <a:pt x="1918" y="202"/>
                    <a:pt x="1775" y="107"/>
                    <a:pt x="1620" y="59"/>
                  </a:cubicBezTo>
                  <a:cubicBezTo>
                    <a:pt x="1514" y="19"/>
                    <a:pt x="1397" y="0"/>
                    <a:pt x="1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6" name="Google Shape;6876;p70"/>
            <p:cNvSpPr/>
            <p:nvPr/>
          </p:nvSpPr>
          <p:spPr>
            <a:xfrm>
              <a:off x="2542917" y="3935884"/>
              <a:ext cx="102423" cy="101206"/>
            </a:xfrm>
            <a:custGeom>
              <a:avLst/>
              <a:gdLst/>
              <a:ahLst/>
              <a:cxnLst/>
              <a:rect l="l" t="t" r="r" b="b"/>
              <a:pathLst>
                <a:path w="1347" h="1331" extrusionOk="0">
                  <a:moveTo>
                    <a:pt x="786" y="1"/>
                  </a:moveTo>
                  <a:cubicBezTo>
                    <a:pt x="763" y="1"/>
                    <a:pt x="741" y="7"/>
                    <a:pt x="727" y="21"/>
                  </a:cubicBezTo>
                  <a:cubicBezTo>
                    <a:pt x="691" y="44"/>
                    <a:pt x="668" y="80"/>
                    <a:pt x="656" y="116"/>
                  </a:cubicBezTo>
                  <a:lnTo>
                    <a:pt x="572" y="485"/>
                  </a:lnTo>
                  <a:lnTo>
                    <a:pt x="191" y="402"/>
                  </a:lnTo>
                  <a:cubicBezTo>
                    <a:pt x="179" y="397"/>
                    <a:pt x="166" y="395"/>
                    <a:pt x="153" y="395"/>
                  </a:cubicBezTo>
                  <a:cubicBezTo>
                    <a:pt x="93" y="395"/>
                    <a:pt x="32" y="440"/>
                    <a:pt x="13" y="509"/>
                  </a:cubicBezTo>
                  <a:cubicBezTo>
                    <a:pt x="1" y="592"/>
                    <a:pt x="49" y="664"/>
                    <a:pt x="120" y="687"/>
                  </a:cubicBezTo>
                  <a:lnTo>
                    <a:pt x="501" y="771"/>
                  </a:lnTo>
                  <a:lnTo>
                    <a:pt x="406" y="1152"/>
                  </a:lnTo>
                  <a:cubicBezTo>
                    <a:pt x="406" y="1187"/>
                    <a:pt x="406" y="1223"/>
                    <a:pt x="430" y="1259"/>
                  </a:cubicBezTo>
                  <a:cubicBezTo>
                    <a:pt x="453" y="1295"/>
                    <a:pt x="477" y="1318"/>
                    <a:pt x="525" y="1330"/>
                  </a:cubicBezTo>
                  <a:lnTo>
                    <a:pt x="561" y="1330"/>
                  </a:lnTo>
                  <a:cubicBezTo>
                    <a:pt x="620" y="1330"/>
                    <a:pt x="680" y="1283"/>
                    <a:pt x="703" y="1211"/>
                  </a:cubicBezTo>
                  <a:lnTo>
                    <a:pt x="787" y="842"/>
                  </a:lnTo>
                  <a:lnTo>
                    <a:pt x="1156" y="925"/>
                  </a:lnTo>
                  <a:cubicBezTo>
                    <a:pt x="1168" y="937"/>
                    <a:pt x="1180" y="937"/>
                    <a:pt x="1192" y="937"/>
                  </a:cubicBezTo>
                  <a:cubicBezTo>
                    <a:pt x="1227" y="937"/>
                    <a:pt x="1251" y="925"/>
                    <a:pt x="1275" y="914"/>
                  </a:cubicBezTo>
                  <a:cubicBezTo>
                    <a:pt x="1311" y="890"/>
                    <a:pt x="1334" y="854"/>
                    <a:pt x="1334" y="818"/>
                  </a:cubicBezTo>
                  <a:cubicBezTo>
                    <a:pt x="1346" y="783"/>
                    <a:pt x="1346" y="747"/>
                    <a:pt x="1323" y="711"/>
                  </a:cubicBezTo>
                  <a:cubicBezTo>
                    <a:pt x="1299" y="675"/>
                    <a:pt x="1263" y="652"/>
                    <a:pt x="1227" y="640"/>
                  </a:cubicBezTo>
                  <a:lnTo>
                    <a:pt x="858" y="556"/>
                  </a:lnTo>
                  <a:lnTo>
                    <a:pt x="942" y="187"/>
                  </a:lnTo>
                  <a:cubicBezTo>
                    <a:pt x="953" y="140"/>
                    <a:pt x="942" y="104"/>
                    <a:pt x="930" y="68"/>
                  </a:cubicBezTo>
                  <a:cubicBezTo>
                    <a:pt x="906" y="32"/>
                    <a:pt x="870" y="9"/>
                    <a:pt x="834" y="9"/>
                  </a:cubicBezTo>
                  <a:cubicBezTo>
                    <a:pt x="820" y="4"/>
                    <a:pt x="803" y="1"/>
                    <a:pt x="78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7" name="Google Shape;6877;p70"/>
            <p:cNvSpPr/>
            <p:nvPr/>
          </p:nvSpPr>
          <p:spPr>
            <a:xfrm>
              <a:off x="1972552" y="3452111"/>
              <a:ext cx="1179722" cy="1092811"/>
            </a:xfrm>
            <a:custGeom>
              <a:avLst/>
              <a:gdLst/>
              <a:ahLst/>
              <a:cxnLst/>
              <a:rect l="l" t="t" r="r" b="b"/>
              <a:pathLst>
                <a:path w="15515" h="14372" extrusionOk="0">
                  <a:moveTo>
                    <a:pt x="12407" y="2835"/>
                  </a:moveTo>
                  <a:lnTo>
                    <a:pt x="13824" y="5109"/>
                  </a:lnTo>
                  <a:lnTo>
                    <a:pt x="4180" y="11074"/>
                  </a:lnTo>
                  <a:lnTo>
                    <a:pt x="2775" y="8800"/>
                  </a:lnTo>
                  <a:lnTo>
                    <a:pt x="12407" y="2835"/>
                  </a:lnTo>
                  <a:close/>
                  <a:moveTo>
                    <a:pt x="10407" y="275"/>
                  </a:moveTo>
                  <a:cubicBezTo>
                    <a:pt x="10657" y="275"/>
                    <a:pt x="10907" y="406"/>
                    <a:pt x="11050" y="632"/>
                  </a:cubicBezTo>
                  <a:lnTo>
                    <a:pt x="12276" y="2608"/>
                  </a:lnTo>
                  <a:lnTo>
                    <a:pt x="2632" y="8573"/>
                  </a:lnTo>
                  <a:cubicBezTo>
                    <a:pt x="2573" y="8609"/>
                    <a:pt x="2525" y="8669"/>
                    <a:pt x="2513" y="8740"/>
                  </a:cubicBezTo>
                  <a:cubicBezTo>
                    <a:pt x="2501" y="8800"/>
                    <a:pt x="2513" y="8883"/>
                    <a:pt x="2549" y="8942"/>
                  </a:cubicBezTo>
                  <a:lnTo>
                    <a:pt x="3954" y="11217"/>
                  </a:lnTo>
                  <a:cubicBezTo>
                    <a:pt x="4001" y="11300"/>
                    <a:pt x="4097" y="11347"/>
                    <a:pt x="4180" y="11347"/>
                  </a:cubicBezTo>
                  <a:cubicBezTo>
                    <a:pt x="4228" y="11347"/>
                    <a:pt x="4275" y="11336"/>
                    <a:pt x="4323" y="11300"/>
                  </a:cubicBezTo>
                  <a:lnTo>
                    <a:pt x="13967" y="5347"/>
                  </a:lnTo>
                  <a:lnTo>
                    <a:pt x="15098" y="7168"/>
                  </a:lnTo>
                  <a:cubicBezTo>
                    <a:pt x="15312" y="7526"/>
                    <a:pt x="15205" y="8002"/>
                    <a:pt x="14848" y="8216"/>
                  </a:cubicBezTo>
                  <a:lnTo>
                    <a:pt x="13288" y="9181"/>
                  </a:lnTo>
                  <a:lnTo>
                    <a:pt x="12669" y="9573"/>
                  </a:lnTo>
                  <a:cubicBezTo>
                    <a:pt x="12610" y="9609"/>
                    <a:pt x="12538" y="9621"/>
                    <a:pt x="12479" y="9621"/>
                  </a:cubicBezTo>
                  <a:cubicBezTo>
                    <a:pt x="12443" y="9621"/>
                    <a:pt x="12419" y="9621"/>
                    <a:pt x="12395" y="9609"/>
                  </a:cubicBezTo>
                  <a:cubicBezTo>
                    <a:pt x="12157" y="9562"/>
                    <a:pt x="11895" y="9526"/>
                    <a:pt x="11645" y="9526"/>
                  </a:cubicBezTo>
                  <a:cubicBezTo>
                    <a:pt x="11586" y="9526"/>
                    <a:pt x="11538" y="9526"/>
                    <a:pt x="11479" y="9538"/>
                  </a:cubicBezTo>
                  <a:cubicBezTo>
                    <a:pt x="11252" y="9538"/>
                    <a:pt x="11014" y="9573"/>
                    <a:pt x="10776" y="9633"/>
                  </a:cubicBezTo>
                  <a:cubicBezTo>
                    <a:pt x="10574" y="9681"/>
                    <a:pt x="10359" y="9740"/>
                    <a:pt x="10145" y="9835"/>
                  </a:cubicBezTo>
                  <a:cubicBezTo>
                    <a:pt x="9955" y="9907"/>
                    <a:pt x="9752" y="10014"/>
                    <a:pt x="9574" y="10121"/>
                  </a:cubicBezTo>
                  <a:cubicBezTo>
                    <a:pt x="9550" y="10133"/>
                    <a:pt x="9538" y="10145"/>
                    <a:pt x="9514" y="10145"/>
                  </a:cubicBezTo>
                  <a:cubicBezTo>
                    <a:pt x="9347" y="10252"/>
                    <a:pt x="9193" y="10371"/>
                    <a:pt x="9038" y="10490"/>
                  </a:cubicBezTo>
                  <a:cubicBezTo>
                    <a:pt x="8871" y="10633"/>
                    <a:pt x="8704" y="10788"/>
                    <a:pt x="8562" y="10955"/>
                  </a:cubicBezTo>
                  <a:cubicBezTo>
                    <a:pt x="8407" y="11133"/>
                    <a:pt x="8276" y="11324"/>
                    <a:pt x="8157" y="11514"/>
                  </a:cubicBezTo>
                  <a:cubicBezTo>
                    <a:pt x="7966" y="11824"/>
                    <a:pt x="7835" y="12157"/>
                    <a:pt x="7752" y="12479"/>
                  </a:cubicBezTo>
                  <a:cubicBezTo>
                    <a:pt x="7740" y="12574"/>
                    <a:pt x="7681" y="12657"/>
                    <a:pt x="7597" y="12705"/>
                  </a:cubicBezTo>
                  <a:lnTo>
                    <a:pt x="5514" y="13991"/>
                  </a:lnTo>
                  <a:cubicBezTo>
                    <a:pt x="5383" y="14074"/>
                    <a:pt x="5252" y="14110"/>
                    <a:pt x="5109" y="14110"/>
                  </a:cubicBezTo>
                  <a:cubicBezTo>
                    <a:pt x="4859" y="14110"/>
                    <a:pt x="4609" y="13979"/>
                    <a:pt x="4466" y="13753"/>
                  </a:cubicBezTo>
                  <a:cubicBezTo>
                    <a:pt x="4454" y="13741"/>
                    <a:pt x="4454" y="13729"/>
                    <a:pt x="4442" y="13717"/>
                  </a:cubicBezTo>
                  <a:cubicBezTo>
                    <a:pt x="4430" y="13705"/>
                    <a:pt x="4430" y="13693"/>
                    <a:pt x="4430" y="13693"/>
                  </a:cubicBezTo>
                  <a:cubicBezTo>
                    <a:pt x="4275" y="13455"/>
                    <a:pt x="3537" y="12264"/>
                    <a:pt x="418" y="7216"/>
                  </a:cubicBezTo>
                  <a:cubicBezTo>
                    <a:pt x="191" y="6859"/>
                    <a:pt x="311" y="6383"/>
                    <a:pt x="668" y="6168"/>
                  </a:cubicBezTo>
                  <a:cubicBezTo>
                    <a:pt x="2537" y="5049"/>
                    <a:pt x="2763" y="4799"/>
                    <a:pt x="2966" y="4799"/>
                  </a:cubicBezTo>
                  <a:cubicBezTo>
                    <a:pt x="3001" y="4799"/>
                    <a:pt x="3025" y="4799"/>
                    <a:pt x="3061" y="4811"/>
                  </a:cubicBezTo>
                  <a:cubicBezTo>
                    <a:pt x="3335" y="4882"/>
                    <a:pt x="3632" y="4918"/>
                    <a:pt x="3918" y="4918"/>
                  </a:cubicBezTo>
                  <a:cubicBezTo>
                    <a:pt x="4204" y="4918"/>
                    <a:pt x="4502" y="4882"/>
                    <a:pt x="4775" y="4823"/>
                  </a:cubicBezTo>
                  <a:cubicBezTo>
                    <a:pt x="6204" y="4501"/>
                    <a:pt x="7526" y="3323"/>
                    <a:pt x="7823" y="1870"/>
                  </a:cubicBezTo>
                  <a:cubicBezTo>
                    <a:pt x="7835" y="1775"/>
                    <a:pt x="7895" y="1692"/>
                    <a:pt x="7978" y="1632"/>
                  </a:cubicBezTo>
                  <a:lnTo>
                    <a:pt x="10002" y="394"/>
                  </a:lnTo>
                  <a:cubicBezTo>
                    <a:pt x="10133" y="310"/>
                    <a:pt x="10264" y="275"/>
                    <a:pt x="10407" y="275"/>
                  </a:cubicBezTo>
                  <a:close/>
                  <a:moveTo>
                    <a:pt x="10395" y="1"/>
                  </a:moveTo>
                  <a:cubicBezTo>
                    <a:pt x="10205" y="1"/>
                    <a:pt x="10026" y="60"/>
                    <a:pt x="9859" y="156"/>
                  </a:cubicBezTo>
                  <a:lnTo>
                    <a:pt x="7835" y="1406"/>
                  </a:lnTo>
                  <a:cubicBezTo>
                    <a:pt x="7692" y="1501"/>
                    <a:pt x="7597" y="1644"/>
                    <a:pt x="7561" y="1811"/>
                  </a:cubicBezTo>
                  <a:cubicBezTo>
                    <a:pt x="7288" y="3096"/>
                    <a:pt x="6097" y="4251"/>
                    <a:pt x="4716" y="4561"/>
                  </a:cubicBezTo>
                  <a:cubicBezTo>
                    <a:pt x="4454" y="4620"/>
                    <a:pt x="4180" y="4656"/>
                    <a:pt x="3918" y="4656"/>
                  </a:cubicBezTo>
                  <a:cubicBezTo>
                    <a:pt x="3644" y="4656"/>
                    <a:pt x="3370" y="4620"/>
                    <a:pt x="3132" y="4549"/>
                  </a:cubicBezTo>
                  <a:cubicBezTo>
                    <a:pt x="3085" y="4537"/>
                    <a:pt x="3025" y="4525"/>
                    <a:pt x="2966" y="4525"/>
                  </a:cubicBezTo>
                  <a:cubicBezTo>
                    <a:pt x="2775" y="4525"/>
                    <a:pt x="2644" y="4609"/>
                    <a:pt x="2168" y="4918"/>
                  </a:cubicBezTo>
                  <a:cubicBezTo>
                    <a:pt x="1846" y="5121"/>
                    <a:pt x="1346" y="5442"/>
                    <a:pt x="525" y="5930"/>
                  </a:cubicBezTo>
                  <a:cubicBezTo>
                    <a:pt x="287" y="6073"/>
                    <a:pt x="120" y="6299"/>
                    <a:pt x="61" y="6573"/>
                  </a:cubicBezTo>
                  <a:cubicBezTo>
                    <a:pt x="1" y="6835"/>
                    <a:pt x="37" y="7121"/>
                    <a:pt x="180" y="7347"/>
                  </a:cubicBezTo>
                  <a:lnTo>
                    <a:pt x="4073" y="13633"/>
                  </a:lnTo>
                  <a:lnTo>
                    <a:pt x="4192" y="13824"/>
                  </a:lnTo>
                  <a:cubicBezTo>
                    <a:pt x="4192" y="13836"/>
                    <a:pt x="4192" y="13836"/>
                    <a:pt x="4192" y="13836"/>
                  </a:cubicBezTo>
                  <a:lnTo>
                    <a:pt x="4204" y="13848"/>
                  </a:lnTo>
                  <a:cubicBezTo>
                    <a:pt x="4204" y="13848"/>
                    <a:pt x="4204" y="13848"/>
                    <a:pt x="4216" y="13860"/>
                  </a:cubicBezTo>
                  <a:lnTo>
                    <a:pt x="4216" y="13872"/>
                  </a:lnTo>
                  <a:lnTo>
                    <a:pt x="4228" y="13884"/>
                  </a:lnTo>
                  <a:cubicBezTo>
                    <a:pt x="4418" y="14193"/>
                    <a:pt x="4752" y="14372"/>
                    <a:pt x="5109" y="14372"/>
                  </a:cubicBezTo>
                  <a:cubicBezTo>
                    <a:pt x="5299" y="14372"/>
                    <a:pt x="5478" y="14324"/>
                    <a:pt x="5645" y="14217"/>
                  </a:cubicBezTo>
                  <a:lnTo>
                    <a:pt x="7740" y="12931"/>
                  </a:lnTo>
                  <a:cubicBezTo>
                    <a:pt x="7871" y="12848"/>
                    <a:pt x="7978" y="12705"/>
                    <a:pt x="8014" y="12538"/>
                  </a:cubicBezTo>
                  <a:cubicBezTo>
                    <a:pt x="8085" y="12240"/>
                    <a:pt x="8216" y="11943"/>
                    <a:pt x="8383" y="11657"/>
                  </a:cubicBezTo>
                  <a:cubicBezTo>
                    <a:pt x="8490" y="11467"/>
                    <a:pt x="8621" y="11300"/>
                    <a:pt x="8764" y="11133"/>
                  </a:cubicBezTo>
                  <a:cubicBezTo>
                    <a:pt x="8895" y="10978"/>
                    <a:pt x="9050" y="10836"/>
                    <a:pt x="9205" y="10705"/>
                  </a:cubicBezTo>
                  <a:cubicBezTo>
                    <a:pt x="9347" y="10585"/>
                    <a:pt x="9502" y="10478"/>
                    <a:pt x="9657" y="10383"/>
                  </a:cubicBezTo>
                  <a:lnTo>
                    <a:pt x="9669" y="10371"/>
                  </a:lnTo>
                  <a:cubicBezTo>
                    <a:pt x="9669" y="10371"/>
                    <a:pt x="9681" y="10359"/>
                    <a:pt x="9681" y="10359"/>
                  </a:cubicBezTo>
                  <a:cubicBezTo>
                    <a:pt x="9693" y="10359"/>
                    <a:pt x="9705" y="10359"/>
                    <a:pt x="9705" y="10347"/>
                  </a:cubicBezTo>
                  <a:cubicBezTo>
                    <a:pt x="9883" y="10240"/>
                    <a:pt x="10062" y="10157"/>
                    <a:pt x="10240" y="10074"/>
                  </a:cubicBezTo>
                  <a:cubicBezTo>
                    <a:pt x="10443" y="9990"/>
                    <a:pt x="10645" y="9931"/>
                    <a:pt x="10836" y="9883"/>
                  </a:cubicBezTo>
                  <a:cubicBezTo>
                    <a:pt x="11062" y="9835"/>
                    <a:pt x="11276" y="9812"/>
                    <a:pt x="11491" y="9800"/>
                  </a:cubicBezTo>
                  <a:lnTo>
                    <a:pt x="11633" y="9800"/>
                  </a:lnTo>
                  <a:cubicBezTo>
                    <a:pt x="11872" y="9800"/>
                    <a:pt x="12110" y="9823"/>
                    <a:pt x="12336" y="9871"/>
                  </a:cubicBezTo>
                  <a:cubicBezTo>
                    <a:pt x="12372" y="9883"/>
                    <a:pt x="12419" y="9895"/>
                    <a:pt x="12479" y="9895"/>
                  </a:cubicBezTo>
                  <a:cubicBezTo>
                    <a:pt x="12586" y="9895"/>
                    <a:pt x="12705" y="9859"/>
                    <a:pt x="12800" y="9800"/>
                  </a:cubicBezTo>
                  <a:lnTo>
                    <a:pt x="13431" y="9407"/>
                  </a:lnTo>
                  <a:lnTo>
                    <a:pt x="14991" y="8442"/>
                  </a:lnTo>
                  <a:cubicBezTo>
                    <a:pt x="15217" y="8299"/>
                    <a:pt x="15384" y="8073"/>
                    <a:pt x="15443" y="7799"/>
                  </a:cubicBezTo>
                  <a:cubicBezTo>
                    <a:pt x="15515" y="7537"/>
                    <a:pt x="15467" y="7264"/>
                    <a:pt x="15324" y="7026"/>
                  </a:cubicBezTo>
                  <a:lnTo>
                    <a:pt x="11276" y="489"/>
                  </a:lnTo>
                  <a:cubicBezTo>
                    <a:pt x="11086" y="179"/>
                    <a:pt x="10764" y="1"/>
                    <a:pt x="103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8" name="Google Shape;6878;p70"/>
            <p:cNvSpPr/>
            <p:nvPr/>
          </p:nvSpPr>
          <p:spPr>
            <a:xfrm>
              <a:off x="2310315" y="4495089"/>
              <a:ext cx="912" cy="1901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1"/>
                  </a:moveTo>
                  <a:cubicBezTo>
                    <a:pt x="0" y="13"/>
                    <a:pt x="12" y="25"/>
                    <a:pt x="12" y="25"/>
                  </a:cubicBezTo>
                  <a:cubicBezTo>
                    <a:pt x="12" y="25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9" name="Google Shape;6879;p70"/>
            <p:cNvSpPr/>
            <p:nvPr/>
          </p:nvSpPr>
          <p:spPr>
            <a:xfrm>
              <a:off x="3258135" y="4214650"/>
              <a:ext cx="649208" cy="455997"/>
            </a:xfrm>
            <a:custGeom>
              <a:avLst/>
              <a:gdLst/>
              <a:ahLst/>
              <a:cxnLst/>
              <a:rect l="l" t="t" r="r" b="b"/>
              <a:pathLst>
                <a:path w="8538" h="5997" extrusionOk="0">
                  <a:moveTo>
                    <a:pt x="4126" y="0"/>
                  </a:moveTo>
                  <a:cubicBezTo>
                    <a:pt x="4096" y="0"/>
                    <a:pt x="4066" y="7"/>
                    <a:pt x="4037" y="22"/>
                  </a:cubicBezTo>
                  <a:cubicBezTo>
                    <a:pt x="1" y="2022"/>
                    <a:pt x="1" y="1927"/>
                    <a:pt x="120" y="2177"/>
                  </a:cubicBezTo>
                  <a:cubicBezTo>
                    <a:pt x="953" y="3736"/>
                    <a:pt x="2358" y="4998"/>
                    <a:pt x="4168" y="5618"/>
                  </a:cubicBezTo>
                  <a:cubicBezTo>
                    <a:pt x="4932" y="5874"/>
                    <a:pt x="5705" y="5996"/>
                    <a:pt x="6467" y="5996"/>
                  </a:cubicBezTo>
                  <a:cubicBezTo>
                    <a:pt x="7119" y="5996"/>
                    <a:pt x="7762" y="5907"/>
                    <a:pt x="8383" y="5737"/>
                  </a:cubicBezTo>
                  <a:cubicBezTo>
                    <a:pt x="8478" y="5701"/>
                    <a:pt x="8538" y="5594"/>
                    <a:pt x="8502" y="5487"/>
                  </a:cubicBezTo>
                  <a:lnTo>
                    <a:pt x="8276" y="4737"/>
                  </a:lnTo>
                  <a:lnTo>
                    <a:pt x="7252" y="1403"/>
                  </a:lnTo>
                  <a:cubicBezTo>
                    <a:pt x="7220" y="1317"/>
                    <a:pt x="7139" y="1270"/>
                    <a:pt x="7063" y="1270"/>
                  </a:cubicBezTo>
                  <a:cubicBezTo>
                    <a:pt x="7054" y="1270"/>
                    <a:pt x="7046" y="1271"/>
                    <a:pt x="7037" y="1272"/>
                  </a:cubicBezTo>
                  <a:cubicBezTo>
                    <a:pt x="6852" y="1318"/>
                    <a:pt x="6660" y="1342"/>
                    <a:pt x="6465" y="1342"/>
                  </a:cubicBezTo>
                  <a:cubicBezTo>
                    <a:pt x="6059" y="1342"/>
                    <a:pt x="5638" y="1239"/>
                    <a:pt x="5228" y="1022"/>
                  </a:cubicBezTo>
                  <a:cubicBezTo>
                    <a:pt x="4882" y="843"/>
                    <a:pt x="4525" y="498"/>
                    <a:pt x="4287" y="93"/>
                  </a:cubicBezTo>
                  <a:cubicBezTo>
                    <a:pt x="4254" y="35"/>
                    <a:pt x="4192" y="0"/>
                    <a:pt x="412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0" name="Google Shape;6880;p70"/>
            <p:cNvSpPr/>
            <p:nvPr/>
          </p:nvSpPr>
          <p:spPr>
            <a:xfrm>
              <a:off x="3327862" y="4214650"/>
              <a:ext cx="559712" cy="380720"/>
            </a:xfrm>
            <a:custGeom>
              <a:avLst/>
              <a:gdLst/>
              <a:ahLst/>
              <a:cxnLst/>
              <a:rect l="l" t="t" r="r" b="b"/>
              <a:pathLst>
                <a:path w="7361" h="5007" extrusionOk="0">
                  <a:moveTo>
                    <a:pt x="3209" y="0"/>
                  </a:moveTo>
                  <a:cubicBezTo>
                    <a:pt x="3179" y="0"/>
                    <a:pt x="3149" y="7"/>
                    <a:pt x="3120" y="22"/>
                  </a:cubicBezTo>
                  <a:lnTo>
                    <a:pt x="1" y="1570"/>
                  </a:lnTo>
                  <a:cubicBezTo>
                    <a:pt x="703" y="2986"/>
                    <a:pt x="1965" y="4141"/>
                    <a:pt x="3573" y="4677"/>
                  </a:cubicBezTo>
                  <a:cubicBezTo>
                    <a:pt x="4233" y="4899"/>
                    <a:pt x="4907" y="5006"/>
                    <a:pt x="5568" y="5006"/>
                  </a:cubicBezTo>
                  <a:cubicBezTo>
                    <a:pt x="6182" y="5006"/>
                    <a:pt x="6786" y="4914"/>
                    <a:pt x="7359" y="4737"/>
                  </a:cubicBezTo>
                  <a:cubicBezTo>
                    <a:pt x="7344" y="4687"/>
                    <a:pt x="7339" y="4671"/>
                    <a:pt x="7339" y="4671"/>
                  </a:cubicBezTo>
                  <a:lnTo>
                    <a:pt x="7339" y="4671"/>
                  </a:lnTo>
                  <a:cubicBezTo>
                    <a:pt x="7339" y="4671"/>
                    <a:pt x="7359" y="4732"/>
                    <a:pt x="7359" y="4732"/>
                  </a:cubicBezTo>
                  <a:cubicBezTo>
                    <a:pt x="7360" y="4732"/>
                    <a:pt x="7236" y="4322"/>
                    <a:pt x="6335" y="1379"/>
                  </a:cubicBezTo>
                  <a:cubicBezTo>
                    <a:pt x="6292" y="1315"/>
                    <a:pt x="6221" y="1270"/>
                    <a:pt x="6146" y="1270"/>
                  </a:cubicBezTo>
                  <a:cubicBezTo>
                    <a:pt x="6138" y="1270"/>
                    <a:pt x="6129" y="1271"/>
                    <a:pt x="6120" y="1272"/>
                  </a:cubicBezTo>
                  <a:cubicBezTo>
                    <a:pt x="5939" y="1318"/>
                    <a:pt x="5742" y="1342"/>
                    <a:pt x="5541" y="1342"/>
                  </a:cubicBezTo>
                  <a:cubicBezTo>
                    <a:pt x="5121" y="1342"/>
                    <a:pt x="4681" y="1239"/>
                    <a:pt x="4311" y="1022"/>
                  </a:cubicBezTo>
                  <a:cubicBezTo>
                    <a:pt x="3965" y="843"/>
                    <a:pt x="3608" y="498"/>
                    <a:pt x="3370" y="93"/>
                  </a:cubicBezTo>
                  <a:cubicBezTo>
                    <a:pt x="3337" y="35"/>
                    <a:pt x="3275" y="0"/>
                    <a:pt x="3209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1" name="Google Shape;6881;p70"/>
            <p:cNvSpPr/>
            <p:nvPr/>
          </p:nvSpPr>
          <p:spPr>
            <a:xfrm>
              <a:off x="3340561" y="4321260"/>
              <a:ext cx="546862" cy="274115"/>
            </a:xfrm>
            <a:custGeom>
              <a:avLst/>
              <a:gdLst/>
              <a:ahLst/>
              <a:cxnLst/>
              <a:rect l="l" t="t" r="r" b="b"/>
              <a:pathLst>
                <a:path w="7192" h="3605" extrusionOk="0">
                  <a:moveTo>
                    <a:pt x="6168" y="1"/>
                  </a:moveTo>
                  <a:cubicBezTo>
                    <a:pt x="5795" y="1000"/>
                    <a:pt x="5071" y="2066"/>
                    <a:pt x="3684" y="2066"/>
                  </a:cubicBezTo>
                  <a:cubicBezTo>
                    <a:pt x="2857" y="2066"/>
                    <a:pt x="1794" y="1687"/>
                    <a:pt x="429" y="691"/>
                  </a:cubicBezTo>
                  <a:cubicBezTo>
                    <a:pt x="298" y="596"/>
                    <a:pt x="155" y="513"/>
                    <a:pt x="0" y="465"/>
                  </a:cubicBezTo>
                  <a:lnTo>
                    <a:pt x="0" y="465"/>
                  </a:lnTo>
                  <a:cubicBezTo>
                    <a:pt x="727" y="1739"/>
                    <a:pt x="1905" y="2775"/>
                    <a:pt x="3406" y="3275"/>
                  </a:cubicBezTo>
                  <a:cubicBezTo>
                    <a:pt x="4066" y="3497"/>
                    <a:pt x="4740" y="3604"/>
                    <a:pt x="5401" y="3604"/>
                  </a:cubicBezTo>
                  <a:cubicBezTo>
                    <a:pt x="6015" y="3604"/>
                    <a:pt x="6619" y="3512"/>
                    <a:pt x="7192" y="3335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2" name="Google Shape;6882;p70"/>
            <p:cNvSpPr/>
            <p:nvPr/>
          </p:nvSpPr>
          <p:spPr>
            <a:xfrm>
              <a:off x="3400327" y="4257005"/>
              <a:ext cx="169031" cy="106453"/>
            </a:xfrm>
            <a:custGeom>
              <a:avLst/>
              <a:gdLst/>
              <a:ahLst/>
              <a:cxnLst/>
              <a:rect l="l" t="t" r="r" b="b"/>
              <a:pathLst>
                <a:path w="2223" h="1400" extrusionOk="0">
                  <a:moveTo>
                    <a:pt x="2033" y="1"/>
                  </a:moveTo>
                  <a:cubicBezTo>
                    <a:pt x="2015" y="1"/>
                    <a:pt x="1996" y="4"/>
                    <a:pt x="1977" y="12"/>
                  </a:cubicBezTo>
                  <a:cubicBezTo>
                    <a:pt x="1393" y="239"/>
                    <a:pt x="560" y="727"/>
                    <a:pt x="83" y="1155"/>
                  </a:cubicBezTo>
                  <a:cubicBezTo>
                    <a:pt x="0" y="1215"/>
                    <a:pt x="24" y="1346"/>
                    <a:pt x="119" y="1394"/>
                  </a:cubicBezTo>
                  <a:cubicBezTo>
                    <a:pt x="129" y="1397"/>
                    <a:pt x="142" y="1399"/>
                    <a:pt x="157" y="1399"/>
                  </a:cubicBezTo>
                  <a:cubicBezTo>
                    <a:pt x="456" y="1399"/>
                    <a:pt x="1677" y="624"/>
                    <a:pt x="2119" y="239"/>
                  </a:cubicBezTo>
                  <a:cubicBezTo>
                    <a:pt x="2222" y="146"/>
                    <a:pt x="2148" y="1"/>
                    <a:pt x="2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3" name="Google Shape;6883;p70"/>
            <p:cNvSpPr/>
            <p:nvPr/>
          </p:nvSpPr>
          <p:spPr>
            <a:xfrm>
              <a:off x="3241863" y="4194499"/>
              <a:ext cx="685402" cy="496221"/>
            </a:xfrm>
            <a:custGeom>
              <a:avLst/>
              <a:gdLst/>
              <a:ahLst/>
              <a:cxnLst/>
              <a:rect l="l" t="t" r="r" b="b"/>
              <a:pathLst>
                <a:path w="9014" h="6526" extrusionOk="0">
                  <a:moveTo>
                    <a:pt x="4334" y="263"/>
                  </a:moveTo>
                  <a:cubicBezTo>
                    <a:pt x="4406" y="263"/>
                    <a:pt x="4465" y="299"/>
                    <a:pt x="4501" y="358"/>
                  </a:cubicBezTo>
                  <a:cubicBezTo>
                    <a:pt x="4739" y="763"/>
                    <a:pt x="5108" y="1108"/>
                    <a:pt x="5442" y="1287"/>
                  </a:cubicBezTo>
                  <a:lnTo>
                    <a:pt x="5454" y="1287"/>
                  </a:lnTo>
                  <a:cubicBezTo>
                    <a:pt x="5858" y="1513"/>
                    <a:pt x="6275" y="1608"/>
                    <a:pt x="6680" y="1608"/>
                  </a:cubicBezTo>
                  <a:cubicBezTo>
                    <a:pt x="6870" y="1608"/>
                    <a:pt x="7061" y="1584"/>
                    <a:pt x="7251" y="1537"/>
                  </a:cubicBezTo>
                  <a:lnTo>
                    <a:pt x="7287" y="1537"/>
                  </a:lnTo>
                  <a:cubicBezTo>
                    <a:pt x="7371" y="1537"/>
                    <a:pt x="7442" y="1584"/>
                    <a:pt x="7466" y="1668"/>
                  </a:cubicBezTo>
                  <a:lnTo>
                    <a:pt x="8490" y="5002"/>
                  </a:lnTo>
                  <a:lnTo>
                    <a:pt x="8716" y="5752"/>
                  </a:lnTo>
                  <a:cubicBezTo>
                    <a:pt x="8752" y="5859"/>
                    <a:pt x="8692" y="5966"/>
                    <a:pt x="8585" y="6002"/>
                  </a:cubicBezTo>
                  <a:cubicBezTo>
                    <a:pt x="7978" y="6168"/>
                    <a:pt x="7335" y="6264"/>
                    <a:pt x="6680" y="6264"/>
                  </a:cubicBezTo>
                  <a:cubicBezTo>
                    <a:pt x="5918" y="6264"/>
                    <a:pt x="5144" y="6133"/>
                    <a:pt x="4382" y="5883"/>
                  </a:cubicBezTo>
                  <a:cubicBezTo>
                    <a:pt x="2572" y="5263"/>
                    <a:pt x="1167" y="4001"/>
                    <a:pt x="334" y="2442"/>
                  </a:cubicBezTo>
                  <a:cubicBezTo>
                    <a:pt x="215" y="2192"/>
                    <a:pt x="215" y="2287"/>
                    <a:pt x="4251" y="287"/>
                  </a:cubicBezTo>
                  <a:cubicBezTo>
                    <a:pt x="4287" y="275"/>
                    <a:pt x="4311" y="263"/>
                    <a:pt x="4334" y="263"/>
                  </a:cubicBezTo>
                  <a:close/>
                  <a:moveTo>
                    <a:pt x="4334" y="1"/>
                  </a:moveTo>
                  <a:cubicBezTo>
                    <a:pt x="4263" y="1"/>
                    <a:pt x="4192" y="13"/>
                    <a:pt x="4132" y="49"/>
                  </a:cubicBezTo>
                  <a:cubicBezTo>
                    <a:pt x="3227" y="489"/>
                    <a:pt x="2537" y="834"/>
                    <a:pt x="1977" y="1096"/>
                  </a:cubicBezTo>
                  <a:cubicBezTo>
                    <a:pt x="274" y="1942"/>
                    <a:pt x="132" y="2001"/>
                    <a:pt x="48" y="2227"/>
                  </a:cubicBezTo>
                  <a:cubicBezTo>
                    <a:pt x="1" y="2382"/>
                    <a:pt x="60" y="2489"/>
                    <a:pt x="96" y="2561"/>
                  </a:cubicBezTo>
                  <a:lnTo>
                    <a:pt x="108" y="2561"/>
                  </a:lnTo>
                  <a:cubicBezTo>
                    <a:pt x="1001" y="4251"/>
                    <a:pt x="2489" y="5525"/>
                    <a:pt x="4299" y="6133"/>
                  </a:cubicBezTo>
                  <a:cubicBezTo>
                    <a:pt x="5073" y="6395"/>
                    <a:pt x="5870" y="6526"/>
                    <a:pt x="6680" y="6526"/>
                  </a:cubicBezTo>
                  <a:cubicBezTo>
                    <a:pt x="7347" y="6526"/>
                    <a:pt x="8013" y="6430"/>
                    <a:pt x="8668" y="6252"/>
                  </a:cubicBezTo>
                  <a:cubicBezTo>
                    <a:pt x="8775" y="6216"/>
                    <a:pt x="8883" y="6145"/>
                    <a:pt x="8942" y="6037"/>
                  </a:cubicBezTo>
                  <a:cubicBezTo>
                    <a:pt x="9002" y="5930"/>
                    <a:pt x="9014" y="5799"/>
                    <a:pt x="8978" y="5680"/>
                  </a:cubicBezTo>
                  <a:lnTo>
                    <a:pt x="8752" y="4918"/>
                  </a:lnTo>
                  <a:lnTo>
                    <a:pt x="7728" y="1584"/>
                  </a:lnTo>
                  <a:lnTo>
                    <a:pt x="7728" y="1573"/>
                  </a:lnTo>
                  <a:cubicBezTo>
                    <a:pt x="7668" y="1394"/>
                    <a:pt x="7490" y="1263"/>
                    <a:pt x="7299" y="1263"/>
                  </a:cubicBezTo>
                  <a:cubicBezTo>
                    <a:pt x="7263" y="1263"/>
                    <a:pt x="7228" y="1275"/>
                    <a:pt x="7192" y="1275"/>
                  </a:cubicBezTo>
                  <a:cubicBezTo>
                    <a:pt x="7025" y="1323"/>
                    <a:pt x="6859" y="1334"/>
                    <a:pt x="6692" y="1334"/>
                  </a:cubicBezTo>
                  <a:cubicBezTo>
                    <a:pt x="6311" y="1334"/>
                    <a:pt x="5930" y="1239"/>
                    <a:pt x="5573" y="1049"/>
                  </a:cubicBezTo>
                  <a:cubicBezTo>
                    <a:pt x="5573" y="1049"/>
                    <a:pt x="5573" y="1049"/>
                    <a:pt x="5573" y="1037"/>
                  </a:cubicBezTo>
                  <a:cubicBezTo>
                    <a:pt x="5251" y="870"/>
                    <a:pt x="4930" y="561"/>
                    <a:pt x="4739" y="215"/>
                  </a:cubicBezTo>
                  <a:cubicBezTo>
                    <a:pt x="4644" y="84"/>
                    <a:pt x="4501" y="1"/>
                    <a:pt x="433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4" name="Google Shape;6884;p70"/>
            <p:cNvSpPr/>
            <p:nvPr/>
          </p:nvSpPr>
          <p:spPr>
            <a:xfrm>
              <a:off x="3840286" y="3675747"/>
              <a:ext cx="423757" cy="432805"/>
            </a:xfrm>
            <a:custGeom>
              <a:avLst/>
              <a:gdLst/>
              <a:ahLst/>
              <a:cxnLst/>
              <a:rect l="l" t="t" r="r" b="b"/>
              <a:pathLst>
                <a:path w="5573" h="5692" extrusionOk="0">
                  <a:moveTo>
                    <a:pt x="1191" y="1"/>
                  </a:moveTo>
                  <a:cubicBezTo>
                    <a:pt x="953" y="1"/>
                    <a:pt x="751" y="167"/>
                    <a:pt x="703" y="405"/>
                  </a:cubicBezTo>
                  <a:cubicBezTo>
                    <a:pt x="703" y="429"/>
                    <a:pt x="72" y="3930"/>
                    <a:pt x="12" y="4227"/>
                  </a:cubicBezTo>
                  <a:cubicBezTo>
                    <a:pt x="12" y="4239"/>
                    <a:pt x="12" y="4251"/>
                    <a:pt x="12" y="4263"/>
                  </a:cubicBezTo>
                  <a:cubicBezTo>
                    <a:pt x="1" y="4275"/>
                    <a:pt x="1" y="4287"/>
                    <a:pt x="1" y="4299"/>
                  </a:cubicBezTo>
                  <a:cubicBezTo>
                    <a:pt x="1" y="4299"/>
                    <a:pt x="1" y="4311"/>
                    <a:pt x="1" y="4311"/>
                  </a:cubicBezTo>
                  <a:cubicBezTo>
                    <a:pt x="1" y="4323"/>
                    <a:pt x="1" y="4335"/>
                    <a:pt x="1" y="4346"/>
                  </a:cubicBezTo>
                  <a:cubicBezTo>
                    <a:pt x="1" y="4382"/>
                    <a:pt x="1" y="4454"/>
                    <a:pt x="24" y="4549"/>
                  </a:cubicBezTo>
                  <a:cubicBezTo>
                    <a:pt x="24" y="4549"/>
                    <a:pt x="36" y="4573"/>
                    <a:pt x="36" y="4573"/>
                  </a:cubicBezTo>
                  <a:cubicBezTo>
                    <a:pt x="72" y="4668"/>
                    <a:pt x="155" y="4787"/>
                    <a:pt x="346" y="4847"/>
                  </a:cubicBezTo>
                  <a:cubicBezTo>
                    <a:pt x="774" y="4989"/>
                    <a:pt x="1096" y="5192"/>
                    <a:pt x="1370" y="5489"/>
                  </a:cubicBezTo>
                  <a:cubicBezTo>
                    <a:pt x="1525" y="5656"/>
                    <a:pt x="1679" y="5692"/>
                    <a:pt x="1775" y="5692"/>
                  </a:cubicBezTo>
                  <a:cubicBezTo>
                    <a:pt x="1882" y="5692"/>
                    <a:pt x="1977" y="5668"/>
                    <a:pt x="2060" y="5597"/>
                  </a:cubicBezTo>
                  <a:cubicBezTo>
                    <a:pt x="2060" y="5597"/>
                    <a:pt x="3287" y="4751"/>
                    <a:pt x="3465" y="4620"/>
                  </a:cubicBezTo>
                  <a:lnTo>
                    <a:pt x="3489" y="4608"/>
                  </a:lnTo>
                  <a:cubicBezTo>
                    <a:pt x="3489" y="4608"/>
                    <a:pt x="3501" y="4596"/>
                    <a:pt x="3537" y="4573"/>
                  </a:cubicBezTo>
                  <a:cubicBezTo>
                    <a:pt x="3549" y="4573"/>
                    <a:pt x="3561" y="4561"/>
                    <a:pt x="3561" y="4561"/>
                  </a:cubicBezTo>
                  <a:cubicBezTo>
                    <a:pt x="3572" y="4549"/>
                    <a:pt x="3584" y="4549"/>
                    <a:pt x="3584" y="4537"/>
                  </a:cubicBezTo>
                  <a:cubicBezTo>
                    <a:pt x="3596" y="4537"/>
                    <a:pt x="3608" y="4525"/>
                    <a:pt x="3608" y="4525"/>
                  </a:cubicBezTo>
                  <a:cubicBezTo>
                    <a:pt x="3620" y="4513"/>
                    <a:pt x="3632" y="4501"/>
                    <a:pt x="3656" y="4489"/>
                  </a:cubicBezTo>
                  <a:cubicBezTo>
                    <a:pt x="3668" y="4477"/>
                    <a:pt x="3763" y="4418"/>
                    <a:pt x="3763" y="4418"/>
                  </a:cubicBezTo>
                  <a:cubicBezTo>
                    <a:pt x="3763" y="4418"/>
                    <a:pt x="3775" y="4406"/>
                    <a:pt x="3787" y="4406"/>
                  </a:cubicBezTo>
                  <a:cubicBezTo>
                    <a:pt x="3787" y="4406"/>
                    <a:pt x="3870" y="4346"/>
                    <a:pt x="3882" y="4335"/>
                  </a:cubicBezTo>
                  <a:cubicBezTo>
                    <a:pt x="4096" y="4192"/>
                    <a:pt x="4406" y="3965"/>
                    <a:pt x="4870" y="3656"/>
                  </a:cubicBezTo>
                  <a:lnTo>
                    <a:pt x="5299" y="3346"/>
                  </a:lnTo>
                  <a:cubicBezTo>
                    <a:pt x="5513" y="3203"/>
                    <a:pt x="5573" y="2906"/>
                    <a:pt x="5430" y="2680"/>
                  </a:cubicBezTo>
                  <a:cubicBezTo>
                    <a:pt x="5370" y="2584"/>
                    <a:pt x="5192" y="2382"/>
                    <a:pt x="5025" y="2203"/>
                  </a:cubicBezTo>
                  <a:cubicBezTo>
                    <a:pt x="5013" y="2180"/>
                    <a:pt x="4989" y="2168"/>
                    <a:pt x="4989" y="2156"/>
                  </a:cubicBezTo>
                  <a:cubicBezTo>
                    <a:pt x="4013" y="1108"/>
                    <a:pt x="2668" y="322"/>
                    <a:pt x="1310" y="13"/>
                  </a:cubicBezTo>
                  <a:cubicBezTo>
                    <a:pt x="1263" y="1"/>
                    <a:pt x="1227" y="1"/>
                    <a:pt x="1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5" name="Google Shape;6885;p70"/>
            <p:cNvSpPr/>
            <p:nvPr/>
          </p:nvSpPr>
          <p:spPr>
            <a:xfrm>
              <a:off x="3850247" y="3754526"/>
              <a:ext cx="347719" cy="344070"/>
            </a:xfrm>
            <a:custGeom>
              <a:avLst/>
              <a:gdLst/>
              <a:ahLst/>
              <a:cxnLst/>
              <a:rect l="l" t="t" r="r" b="b"/>
              <a:pathLst>
                <a:path w="4573" h="4525" extrusionOk="0">
                  <a:moveTo>
                    <a:pt x="596" y="1"/>
                  </a:moveTo>
                  <a:cubicBezTo>
                    <a:pt x="584" y="108"/>
                    <a:pt x="560" y="203"/>
                    <a:pt x="548" y="286"/>
                  </a:cubicBezTo>
                  <a:lnTo>
                    <a:pt x="1" y="3299"/>
                  </a:lnTo>
                  <a:cubicBezTo>
                    <a:pt x="1" y="3310"/>
                    <a:pt x="1" y="3382"/>
                    <a:pt x="24" y="3453"/>
                  </a:cubicBezTo>
                  <a:cubicBezTo>
                    <a:pt x="24" y="3465"/>
                    <a:pt x="24" y="3465"/>
                    <a:pt x="24" y="3477"/>
                  </a:cubicBezTo>
                  <a:cubicBezTo>
                    <a:pt x="24" y="3477"/>
                    <a:pt x="24" y="3477"/>
                    <a:pt x="24" y="3489"/>
                  </a:cubicBezTo>
                  <a:cubicBezTo>
                    <a:pt x="60" y="3560"/>
                    <a:pt x="120" y="3644"/>
                    <a:pt x="262" y="3691"/>
                  </a:cubicBezTo>
                  <a:cubicBezTo>
                    <a:pt x="679" y="3834"/>
                    <a:pt x="1024" y="4025"/>
                    <a:pt x="1346" y="4370"/>
                  </a:cubicBezTo>
                  <a:cubicBezTo>
                    <a:pt x="1446" y="4477"/>
                    <a:pt x="1555" y="4524"/>
                    <a:pt x="1656" y="4524"/>
                  </a:cubicBezTo>
                  <a:cubicBezTo>
                    <a:pt x="1724" y="4524"/>
                    <a:pt x="1789" y="4503"/>
                    <a:pt x="1846" y="4465"/>
                  </a:cubicBezTo>
                  <a:cubicBezTo>
                    <a:pt x="1846" y="4453"/>
                    <a:pt x="1858" y="4453"/>
                    <a:pt x="1858" y="4453"/>
                  </a:cubicBezTo>
                  <a:lnTo>
                    <a:pt x="1870" y="4453"/>
                  </a:lnTo>
                  <a:cubicBezTo>
                    <a:pt x="1941" y="4394"/>
                    <a:pt x="2406" y="4072"/>
                    <a:pt x="4573" y="2560"/>
                  </a:cubicBezTo>
                  <a:cubicBezTo>
                    <a:pt x="4549" y="2525"/>
                    <a:pt x="4513" y="2477"/>
                    <a:pt x="4489" y="2429"/>
                  </a:cubicBezTo>
                  <a:cubicBezTo>
                    <a:pt x="3513" y="1108"/>
                    <a:pt x="2108" y="274"/>
                    <a:pt x="596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6" name="Google Shape;6886;p70"/>
            <p:cNvSpPr/>
            <p:nvPr/>
          </p:nvSpPr>
          <p:spPr>
            <a:xfrm>
              <a:off x="3850247" y="3754526"/>
              <a:ext cx="341408" cy="265371"/>
            </a:xfrm>
            <a:custGeom>
              <a:avLst/>
              <a:gdLst/>
              <a:ahLst/>
              <a:cxnLst/>
              <a:rect l="l" t="t" r="r" b="b"/>
              <a:pathLst>
                <a:path w="4490" h="3490" extrusionOk="0">
                  <a:moveTo>
                    <a:pt x="596" y="1"/>
                  </a:moveTo>
                  <a:cubicBezTo>
                    <a:pt x="572" y="108"/>
                    <a:pt x="560" y="203"/>
                    <a:pt x="548" y="286"/>
                  </a:cubicBezTo>
                  <a:cubicBezTo>
                    <a:pt x="155" y="2429"/>
                    <a:pt x="24" y="3049"/>
                    <a:pt x="1" y="3299"/>
                  </a:cubicBezTo>
                  <a:cubicBezTo>
                    <a:pt x="1" y="3382"/>
                    <a:pt x="1" y="3418"/>
                    <a:pt x="12" y="3453"/>
                  </a:cubicBezTo>
                  <a:cubicBezTo>
                    <a:pt x="24" y="3465"/>
                    <a:pt x="24" y="3465"/>
                    <a:pt x="24" y="3477"/>
                  </a:cubicBezTo>
                  <a:cubicBezTo>
                    <a:pt x="24" y="3477"/>
                    <a:pt x="24" y="3477"/>
                    <a:pt x="24" y="3489"/>
                  </a:cubicBezTo>
                  <a:cubicBezTo>
                    <a:pt x="683" y="2990"/>
                    <a:pt x="1610" y="2178"/>
                    <a:pt x="2876" y="2178"/>
                  </a:cubicBezTo>
                  <a:cubicBezTo>
                    <a:pt x="3211" y="2178"/>
                    <a:pt x="3570" y="2235"/>
                    <a:pt x="3953" y="2370"/>
                  </a:cubicBezTo>
                  <a:cubicBezTo>
                    <a:pt x="4077" y="2414"/>
                    <a:pt x="4214" y="2439"/>
                    <a:pt x="4349" y="2439"/>
                  </a:cubicBezTo>
                  <a:cubicBezTo>
                    <a:pt x="4396" y="2439"/>
                    <a:pt x="4443" y="2436"/>
                    <a:pt x="4489" y="2429"/>
                  </a:cubicBezTo>
                  <a:cubicBezTo>
                    <a:pt x="3513" y="1108"/>
                    <a:pt x="2108" y="274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7" name="Google Shape;6887;p70"/>
            <p:cNvSpPr/>
            <p:nvPr/>
          </p:nvSpPr>
          <p:spPr>
            <a:xfrm>
              <a:off x="3968867" y="3948506"/>
              <a:ext cx="151239" cy="95427"/>
            </a:xfrm>
            <a:custGeom>
              <a:avLst/>
              <a:gdLst/>
              <a:ahLst/>
              <a:cxnLst/>
              <a:rect l="l" t="t" r="r" b="b"/>
              <a:pathLst>
                <a:path w="1989" h="1255" extrusionOk="0">
                  <a:moveTo>
                    <a:pt x="1817" y="1"/>
                  </a:moveTo>
                  <a:cubicBezTo>
                    <a:pt x="1803" y="1"/>
                    <a:pt x="1789" y="4"/>
                    <a:pt x="1774" y="9"/>
                  </a:cubicBezTo>
                  <a:cubicBezTo>
                    <a:pt x="1250" y="212"/>
                    <a:pt x="500" y="664"/>
                    <a:pt x="72" y="1033"/>
                  </a:cubicBezTo>
                  <a:cubicBezTo>
                    <a:pt x="0" y="1093"/>
                    <a:pt x="12" y="1212"/>
                    <a:pt x="107" y="1248"/>
                  </a:cubicBezTo>
                  <a:cubicBezTo>
                    <a:pt x="117" y="1252"/>
                    <a:pt x="130" y="1254"/>
                    <a:pt x="145" y="1254"/>
                  </a:cubicBezTo>
                  <a:cubicBezTo>
                    <a:pt x="418" y="1254"/>
                    <a:pt x="1499" y="562"/>
                    <a:pt x="1905" y="212"/>
                  </a:cubicBezTo>
                  <a:cubicBezTo>
                    <a:pt x="1989" y="139"/>
                    <a:pt x="19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8" name="Google Shape;6888;p70"/>
            <p:cNvSpPr/>
            <p:nvPr/>
          </p:nvSpPr>
          <p:spPr>
            <a:xfrm>
              <a:off x="3829412" y="3665786"/>
              <a:ext cx="446416" cy="452727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1334" y="263"/>
                  </a:moveTo>
                  <a:cubicBezTo>
                    <a:pt x="1358" y="263"/>
                    <a:pt x="1394" y="275"/>
                    <a:pt x="1418" y="275"/>
                  </a:cubicBezTo>
                  <a:cubicBezTo>
                    <a:pt x="2715" y="572"/>
                    <a:pt x="4037" y="1298"/>
                    <a:pt x="5025" y="2382"/>
                  </a:cubicBezTo>
                  <a:cubicBezTo>
                    <a:pt x="5037" y="2394"/>
                    <a:pt x="5370" y="2751"/>
                    <a:pt x="5454" y="2894"/>
                  </a:cubicBezTo>
                  <a:cubicBezTo>
                    <a:pt x="5561" y="3049"/>
                    <a:pt x="5525" y="3263"/>
                    <a:pt x="5359" y="3382"/>
                  </a:cubicBezTo>
                  <a:cubicBezTo>
                    <a:pt x="4668" y="3858"/>
                    <a:pt x="4216" y="4168"/>
                    <a:pt x="3942" y="4358"/>
                  </a:cubicBezTo>
                  <a:cubicBezTo>
                    <a:pt x="3942" y="4370"/>
                    <a:pt x="3930" y="4370"/>
                    <a:pt x="3930" y="4370"/>
                  </a:cubicBezTo>
                  <a:cubicBezTo>
                    <a:pt x="3918" y="4370"/>
                    <a:pt x="3906" y="4382"/>
                    <a:pt x="3882" y="4406"/>
                  </a:cubicBezTo>
                  <a:cubicBezTo>
                    <a:pt x="3882" y="4406"/>
                    <a:pt x="3882" y="4406"/>
                    <a:pt x="3870" y="4418"/>
                  </a:cubicBezTo>
                  <a:cubicBezTo>
                    <a:pt x="3858" y="4418"/>
                    <a:pt x="3835" y="4430"/>
                    <a:pt x="3823" y="4442"/>
                  </a:cubicBezTo>
                  <a:cubicBezTo>
                    <a:pt x="3811" y="4454"/>
                    <a:pt x="3799" y="4466"/>
                    <a:pt x="3787" y="4477"/>
                  </a:cubicBezTo>
                  <a:cubicBezTo>
                    <a:pt x="3763" y="4489"/>
                    <a:pt x="3739" y="4513"/>
                    <a:pt x="3715" y="4525"/>
                  </a:cubicBezTo>
                  <a:cubicBezTo>
                    <a:pt x="3704" y="4537"/>
                    <a:pt x="3692" y="4537"/>
                    <a:pt x="3668" y="4549"/>
                  </a:cubicBezTo>
                  <a:cubicBezTo>
                    <a:pt x="3668" y="4549"/>
                    <a:pt x="3668" y="4561"/>
                    <a:pt x="3656" y="4561"/>
                  </a:cubicBezTo>
                  <a:cubicBezTo>
                    <a:pt x="3656" y="4573"/>
                    <a:pt x="3644" y="4573"/>
                    <a:pt x="3632" y="4585"/>
                  </a:cubicBezTo>
                  <a:lnTo>
                    <a:pt x="3620" y="4585"/>
                  </a:lnTo>
                  <a:cubicBezTo>
                    <a:pt x="3573" y="4620"/>
                    <a:pt x="3561" y="4632"/>
                    <a:pt x="3561" y="4632"/>
                  </a:cubicBezTo>
                  <a:cubicBezTo>
                    <a:pt x="3549" y="4632"/>
                    <a:pt x="3537" y="4644"/>
                    <a:pt x="3537" y="4644"/>
                  </a:cubicBezTo>
                  <a:cubicBezTo>
                    <a:pt x="3251" y="4835"/>
                    <a:pt x="2811" y="5144"/>
                    <a:pt x="2120" y="5620"/>
                  </a:cubicBezTo>
                  <a:cubicBezTo>
                    <a:pt x="2060" y="5668"/>
                    <a:pt x="2001" y="5692"/>
                    <a:pt x="1930" y="5692"/>
                  </a:cubicBezTo>
                  <a:cubicBezTo>
                    <a:pt x="1822" y="5692"/>
                    <a:pt x="1715" y="5644"/>
                    <a:pt x="1620" y="5525"/>
                  </a:cubicBezTo>
                  <a:cubicBezTo>
                    <a:pt x="1298" y="5192"/>
                    <a:pt x="953" y="4989"/>
                    <a:pt x="536" y="4847"/>
                  </a:cubicBezTo>
                  <a:cubicBezTo>
                    <a:pt x="406" y="4811"/>
                    <a:pt x="334" y="4727"/>
                    <a:pt x="310" y="4644"/>
                  </a:cubicBezTo>
                  <a:cubicBezTo>
                    <a:pt x="298" y="4644"/>
                    <a:pt x="298" y="4644"/>
                    <a:pt x="298" y="4632"/>
                  </a:cubicBezTo>
                  <a:cubicBezTo>
                    <a:pt x="275" y="4549"/>
                    <a:pt x="275" y="4477"/>
                    <a:pt x="275" y="4466"/>
                  </a:cubicBezTo>
                  <a:lnTo>
                    <a:pt x="275" y="4454"/>
                  </a:lnTo>
                  <a:cubicBezTo>
                    <a:pt x="275" y="4454"/>
                    <a:pt x="286" y="4442"/>
                    <a:pt x="286" y="4418"/>
                  </a:cubicBezTo>
                  <a:cubicBezTo>
                    <a:pt x="286" y="4406"/>
                    <a:pt x="286" y="4406"/>
                    <a:pt x="286" y="4406"/>
                  </a:cubicBezTo>
                  <a:cubicBezTo>
                    <a:pt x="286" y="4406"/>
                    <a:pt x="286" y="4394"/>
                    <a:pt x="286" y="4394"/>
                  </a:cubicBezTo>
                  <a:cubicBezTo>
                    <a:pt x="298" y="4370"/>
                    <a:pt x="977" y="584"/>
                    <a:pt x="977" y="560"/>
                  </a:cubicBezTo>
                  <a:cubicBezTo>
                    <a:pt x="1013" y="382"/>
                    <a:pt x="1168" y="263"/>
                    <a:pt x="1334" y="263"/>
                  </a:cubicBezTo>
                  <a:close/>
                  <a:moveTo>
                    <a:pt x="1334" y="1"/>
                  </a:moveTo>
                  <a:cubicBezTo>
                    <a:pt x="1037" y="1"/>
                    <a:pt x="775" y="215"/>
                    <a:pt x="715" y="513"/>
                  </a:cubicBezTo>
                  <a:cubicBezTo>
                    <a:pt x="715" y="536"/>
                    <a:pt x="72" y="4073"/>
                    <a:pt x="25" y="4335"/>
                  </a:cubicBezTo>
                  <a:cubicBezTo>
                    <a:pt x="25" y="4346"/>
                    <a:pt x="25" y="4358"/>
                    <a:pt x="13" y="4370"/>
                  </a:cubicBezTo>
                  <a:cubicBezTo>
                    <a:pt x="13" y="4394"/>
                    <a:pt x="13" y="4394"/>
                    <a:pt x="13" y="4394"/>
                  </a:cubicBezTo>
                  <a:cubicBezTo>
                    <a:pt x="13" y="4406"/>
                    <a:pt x="13" y="4418"/>
                    <a:pt x="13" y="4418"/>
                  </a:cubicBezTo>
                  <a:cubicBezTo>
                    <a:pt x="13" y="4442"/>
                    <a:pt x="13" y="4454"/>
                    <a:pt x="13" y="4466"/>
                  </a:cubicBezTo>
                  <a:cubicBezTo>
                    <a:pt x="13" y="4513"/>
                    <a:pt x="1" y="4608"/>
                    <a:pt x="48" y="4727"/>
                  </a:cubicBezTo>
                  <a:cubicBezTo>
                    <a:pt x="48" y="4727"/>
                    <a:pt x="48" y="4739"/>
                    <a:pt x="48" y="4751"/>
                  </a:cubicBezTo>
                  <a:cubicBezTo>
                    <a:pt x="120" y="4918"/>
                    <a:pt x="263" y="5049"/>
                    <a:pt x="453" y="5108"/>
                  </a:cubicBezTo>
                  <a:cubicBezTo>
                    <a:pt x="858" y="5251"/>
                    <a:pt x="1144" y="5430"/>
                    <a:pt x="1418" y="5716"/>
                  </a:cubicBezTo>
                  <a:cubicBezTo>
                    <a:pt x="1560" y="5870"/>
                    <a:pt x="1739" y="5954"/>
                    <a:pt x="1930" y="5954"/>
                  </a:cubicBezTo>
                  <a:cubicBezTo>
                    <a:pt x="2049" y="5954"/>
                    <a:pt x="2168" y="5918"/>
                    <a:pt x="2275" y="5847"/>
                  </a:cubicBezTo>
                  <a:lnTo>
                    <a:pt x="2882" y="5418"/>
                  </a:lnTo>
                  <a:cubicBezTo>
                    <a:pt x="3239" y="5180"/>
                    <a:pt x="3501" y="5001"/>
                    <a:pt x="3680" y="4870"/>
                  </a:cubicBezTo>
                  <a:cubicBezTo>
                    <a:pt x="3692" y="4870"/>
                    <a:pt x="3692" y="4858"/>
                    <a:pt x="3692" y="4858"/>
                  </a:cubicBezTo>
                  <a:cubicBezTo>
                    <a:pt x="3704" y="4858"/>
                    <a:pt x="3704" y="4847"/>
                    <a:pt x="3715" y="4847"/>
                  </a:cubicBezTo>
                  <a:cubicBezTo>
                    <a:pt x="3715" y="4835"/>
                    <a:pt x="3739" y="4835"/>
                    <a:pt x="3763" y="4811"/>
                  </a:cubicBezTo>
                  <a:lnTo>
                    <a:pt x="3775" y="4799"/>
                  </a:lnTo>
                  <a:lnTo>
                    <a:pt x="3787" y="4799"/>
                  </a:lnTo>
                  <a:cubicBezTo>
                    <a:pt x="3787" y="4799"/>
                    <a:pt x="3799" y="4787"/>
                    <a:pt x="3799" y="4787"/>
                  </a:cubicBezTo>
                  <a:cubicBezTo>
                    <a:pt x="3811" y="4775"/>
                    <a:pt x="3823" y="4775"/>
                    <a:pt x="3823" y="4763"/>
                  </a:cubicBezTo>
                  <a:cubicBezTo>
                    <a:pt x="3846" y="4751"/>
                    <a:pt x="3858" y="4751"/>
                    <a:pt x="3870" y="4739"/>
                  </a:cubicBezTo>
                  <a:cubicBezTo>
                    <a:pt x="3894" y="4716"/>
                    <a:pt x="3918" y="4704"/>
                    <a:pt x="3930" y="4692"/>
                  </a:cubicBezTo>
                  <a:lnTo>
                    <a:pt x="3965" y="4668"/>
                  </a:lnTo>
                  <a:lnTo>
                    <a:pt x="3977" y="4668"/>
                  </a:lnTo>
                  <a:cubicBezTo>
                    <a:pt x="3977" y="4668"/>
                    <a:pt x="3989" y="4656"/>
                    <a:pt x="3989" y="4656"/>
                  </a:cubicBezTo>
                  <a:cubicBezTo>
                    <a:pt x="3989" y="4656"/>
                    <a:pt x="4001" y="4644"/>
                    <a:pt x="4001" y="4644"/>
                  </a:cubicBezTo>
                  <a:lnTo>
                    <a:pt x="4025" y="4632"/>
                  </a:lnTo>
                  <a:cubicBezTo>
                    <a:pt x="4037" y="4632"/>
                    <a:pt x="4037" y="4620"/>
                    <a:pt x="4037" y="4620"/>
                  </a:cubicBezTo>
                  <a:lnTo>
                    <a:pt x="4049" y="4620"/>
                  </a:lnTo>
                  <a:lnTo>
                    <a:pt x="4073" y="4597"/>
                  </a:lnTo>
                  <a:cubicBezTo>
                    <a:pt x="4085" y="4597"/>
                    <a:pt x="4085" y="4585"/>
                    <a:pt x="4096" y="4585"/>
                  </a:cubicBezTo>
                  <a:cubicBezTo>
                    <a:pt x="4323" y="4418"/>
                    <a:pt x="4656" y="4192"/>
                    <a:pt x="5132" y="3858"/>
                  </a:cubicBezTo>
                  <a:lnTo>
                    <a:pt x="5525" y="3596"/>
                  </a:lnTo>
                  <a:cubicBezTo>
                    <a:pt x="5799" y="3394"/>
                    <a:pt x="5870" y="3025"/>
                    <a:pt x="5692" y="2739"/>
                  </a:cubicBezTo>
                  <a:cubicBezTo>
                    <a:pt x="5620" y="2632"/>
                    <a:pt x="5454" y="2441"/>
                    <a:pt x="5275" y="2239"/>
                  </a:cubicBezTo>
                  <a:cubicBezTo>
                    <a:pt x="5263" y="2227"/>
                    <a:pt x="5251" y="2215"/>
                    <a:pt x="5239" y="2203"/>
                  </a:cubicBezTo>
                  <a:cubicBezTo>
                    <a:pt x="5239" y="2203"/>
                    <a:pt x="5239" y="2203"/>
                    <a:pt x="5228" y="2191"/>
                  </a:cubicBezTo>
                  <a:cubicBezTo>
                    <a:pt x="4239" y="1120"/>
                    <a:pt x="2870" y="334"/>
                    <a:pt x="1477" y="13"/>
                  </a:cubicBezTo>
                  <a:cubicBezTo>
                    <a:pt x="1429" y="1"/>
                    <a:pt x="1382" y="1"/>
                    <a:pt x="133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9" name="Google Shape;6889;p70"/>
            <p:cNvSpPr/>
            <p:nvPr/>
          </p:nvSpPr>
          <p:spPr>
            <a:xfrm>
              <a:off x="3295774" y="3650197"/>
              <a:ext cx="266664" cy="275484"/>
            </a:xfrm>
            <a:custGeom>
              <a:avLst/>
              <a:gdLst/>
              <a:ahLst/>
              <a:cxnLst/>
              <a:rect l="l" t="t" r="r" b="b"/>
              <a:pathLst>
                <a:path w="3507" h="3623" extrusionOk="0">
                  <a:moveTo>
                    <a:pt x="1791" y="0"/>
                  </a:moveTo>
                  <a:cubicBezTo>
                    <a:pt x="1709" y="0"/>
                    <a:pt x="1631" y="42"/>
                    <a:pt x="1613" y="134"/>
                  </a:cubicBezTo>
                  <a:cubicBezTo>
                    <a:pt x="1566" y="372"/>
                    <a:pt x="1601" y="599"/>
                    <a:pt x="1589" y="968"/>
                  </a:cubicBezTo>
                  <a:cubicBezTo>
                    <a:pt x="1589" y="1027"/>
                    <a:pt x="1625" y="1122"/>
                    <a:pt x="1554" y="1146"/>
                  </a:cubicBezTo>
                  <a:cubicBezTo>
                    <a:pt x="1551" y="1148"/>
                    <a:pt x="1547" y="1149"/>
                    <a:pt x="1544" y="1149"/>
                  </a:cubicBezTo>
                  <a:cubicBezTo>
                    <a:pt x="1461" y="1149"/>
                    <a:pt x="1222" y="770"/>
                    <a:pt x="994" y="599"/>
                  </a:cubicBezTo>
                  <a:cubicBezTo>
                    <a:pt x="962" y="574"/>
                    <a:pt x="925" y="563"/>
                    <a:pt x="890" y="563"/>
                  </a:cubicBezTo>
                  <a:cubicBezTo>
                    <a:pt x="769" y="563"/>
                    <a:pt x="656" y="687"/>
                    <a:pt x="720" y="825"/>
                  </a:cubicBezTo>
                  <a:cubicBezTo>
                    <a:pt x="792" y="1015"/>
                    <a:pt x="970" y="1182"/>
                    <a:pt x="1173" y="1396"/>
                  </a:cubicBezTo>
                  <a:lnTo>
                    <a:pt x="1161" y="1396"/>
                  </a:lnTo>
                  <a:cubicBezTo>
                    <a:pt x="1269" y="1527"/>
                    <a:pt x="1271" y="1571"/>
                    <a:pt x="1150" y="1571"/>
                  </a:cubicBezTo>
                  <a:cubicBezTo>
                    <a:pt x="1017" y="1571"/>
                    <a:pt x="735" y="1518"/>
                    <a:pt x="280" y="1468"/>
                  </a:cubicBezTo>
                  <a:cubicBezTo>
                    <a:pt x="271" y="1467"/>
                    <a:pt x="263" y="1467"/>
                    <a:pt x="255" y="1467"/>
                  </a:cubicBezTo>
                  <a:cubicBezTo>
                    <a:pt x="17" y="1467"/>
                    <a:pt x="1" y="1803"/>
                    <a:pt x="208" y="1861"/>
                  </a:cubicBezTo>
                  <a:cubicBezTo>
                    <a:pt x="232" y="1861"/>
                    <a:pt x="744" y="1932"/>
                    <a:pt x="970" y="1968"/>
                  </a:cubicBezTo>
                  <a:cubicBezTo>
                    <a:pt x="1018" y="1968"/>
                    <a:pt x="1077" y="1980"/>
                    <a:pt x="1089" y="2027"/>
                  </a:cubicBezTo>
                  <a:cubicBezTo>
                    <a:pt x="1113" y="2075"/>
                    <a:pt x="1054" y="2099"/>
                    <a:pt x="1018" y="2135"/>
                  </a:cubicBezTo>
                  <a:cubicBezTo>
                    <a:pt x="566" y="2444"/>
                    <a:pt x="458" y="2480"/>
                    <a:pt x="339" y="2670"/>
                  </a:cubicBezTo>
                  <a:cubicBezTo>
                    <a:pt x="271" y="2785"/>
                    <a:pt x="334" y="2921"/>
                    <a:pt x="487" y="2921"/>
                  </a:cubicBezTo>
                  <a:cubicBezTo>
                    <a:pt x="493" y="2921"/>
                    <a:pt x="499" y="2921"/>
                    <a:pt x="506" y="2920"/>
                  </a:cubicBezTo>
                  <a:cubicBezTo>
                    <a:pt x="718" y="2920"/>
                    <a:pt x="1232" y="2461"/>
                    <a:pt x="1356" y="2461"/>
                  </a:cubicBezTo>
                  <a:cubicBezTo>
                    <a:pt x="1364" y="2461"/>
                    <a:pt x="1371" y="2463"/>
                    <a:pt x="1375" y="2468"/>
                  </a:cubicBezTo>
                  <a:cubicBezTo>
                    <a:pt x="1435" y="2527"/>
                    <a:pt x="1113" y="3075"/>
                    <a:pt x="1054" y="3408"/>
                  </a:cubicBezTo>
                  <a:cubicBezTo>
                    <a:pt x="1030" y="3533"/>
                    <a:pt x="1119" y="3622"/>
                    <a:pt x="1216" y="3622"/>
                  </a:cubicBezTo>
                  <a:cubicBezTo>
                    <a:pt x="1268" y="3622"/>
                    <a:pt x="1322" y="3597"/>
                    <a:pt x="1363" y="3539"/>
                  </a:cubicBezTo>
                  <a:cubicBezTo>
                    <a:pt x="1494" y="3373"/>
                    <a:pt x="1518" y="3254"/>
                    <a:pt x="1732" y="2801"/>
                  </a:cubicBezTo>
                  <a:cubicBezTo>
                    <a:pt x="1768" y="2726"/>
                    <a:pt x="1799" y="2695"/>
                    <a:pt x="1831" y="2695"/>
                  </a:cubicBezTo>
                  <a:cubicBezTo>
                    <a:pt x="1948" y="2695"/>
                    <a:pt x="2066" y="3120"/>
                    <a:pt x="2375" y="3242"/>
                  </a:cubicBezTo>
                  <a:cubicBezTo>
                    <a:pt x="2392" y="3249"/>
                    <a:pt x="2409" y="3252"/>
                    <a:pt x="2425" y="3252"/>
                  </a:cubicBezTo>
                  <a:cubicBezTo>
                    <a:pt x="2489" y="3252"/>
                    <a:pt x="2544" y="3201"/>
                    <a:pt x="2554" y="3135"/>
                  </a:cubicBezTo>
                  <a:cubicBezTo>
                    <a:pt x="2601" y="2908"/>
                    <a:pt x="2447" y="2825"/>
                    <a:pt x="2351" y="2635"/>
                  </a:cubicBezTo>
                  <a:cubicBezTo>
                    <a:pt x="2304" y="2516"/>
                    <a:pt x="2173" y="2432"/>
                    <a:pt x="2185" y="2277"/>
                  </a:cubicBezTo>
                  <a:cubicBezTo>
                    <a:pt x="2203" y="2274"/>
                    <a:pt x="2222" y="2273"/>
                    <a:pt x="2240" y="2273"/>
                  </a:cubicBezTo>
                  <a:cubicBezTo>
                    <a:pt x="2350" y="2273"/>
                    <a:pt x="2453" y="2327"/>
                    <a:pt x="2566" y="2337"/>
                  </a:cubicBezTo>
                  <a:cubicBezTo>
                    <a:pt x="2625" y="2349"/>
                    <a:pt x="2673" y="2373"/>
                    <a:pt x="2732" y="2385"/>
                  </a:cubicBezTo>
                  <a:cubicBezTo>
                    <a:pt x="2967" y="2443"/>
                    <a:pt x="3138" y="2491"/>
                    <a:pt x="3254" y="2491"/>
                  </a:cubicBezTo>
                  <a:cubicBezTo>
                    <a:pt x="3350" y="2491"/>
                    <a:pt x="3408" y="2459"/>
                    <a:pt x="3435" y="2373"/>
                  </a:cubicBezTo>
                  <a:cubicBezTo>
                    <a:pt x="3506" y="2194"/>
                    <a:pt x="3280" y="2111"/>
                    <a:pt x="3102" y="2063"/>
                  </a:cubicBezTo>
                  <a:cubicBezTo>
                    <a:pt x="2113" y="1789"/>
                    <a:pt x="2125" y="1932"/>
                    <a:pt x="2816" y="1444"/>
                  </a:cubicBezTo>
                  <a:cubicBezTo>
                    <a:pt x="2947" y="1349"/>
                    <a:pt x="3078" y="1265"/>
                    <a:pt x="3006" y="1111"/>
                  </a:cubicBezTo>
                  <a:cubicBezTo>
                    <a:pt x="2971" y="1039"/>
                    <a:pt x="2904" y="1012"/>
                    <a:pt x="2828" y="1012"/>
                  </a:cubicBezTo>
                  <a:cubicBezTo>
                    <a:pt x="2726" y="1012"/>
                    <a:pt x="2607" y="1061"/>
                    <a:pt x="2518" y="1122"/>
                  </a:cubicBezTo>
                  <a:cubicBezTo>
                    <a:pt x="2333" y="1246"/>
                    <a:pt x="2177" y="1370"/>
                    <a:pt x="2091" y="1370"/>
                  </a:cubicBezTo>
                  <a:cubicBezTo>
                    <a:pt x="2044" y="1370"/>
                    <a:pt x="2018" y="1334"/>
                    <a:pt x="2018" y="1242"/>
                  </a:cubicBezTo>
                  <a:cubicBezTo>
                    <a:pt x="2006" y="456"/>
                    <a:pt x="2030" y="277"/>
                    <a:pt x="1994" y="134"/>
                  </a:cubicBezTo>
                  <a:cubicBezTo>
                    <a:pt x="1970" y="48"/>
                    <a:pt x="1878" y="0"/>
                    <a:pt x="1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0" name="Google Shape;6890;p70"/>
            <p:cNvSpPr/>
            <p:nvPr/>
          </p:nvSpPr>
          <p:spPr>
            <a:xfrm>
              <a:off x="2902351" y="4430683"/>
              <a:ext cx="215566" cy="223930"/>
            </a:xfrm>
            <a:custGeom>
              <a:avLst/>
              <a:gdLst/>
              <a:ahLst/>
              <a:cxnLst/>
              <a:rect l="l" t="t" r="r" b="b"/>
              <a:pathLst>
                <a:path w="2835" h="2945" extrusionOk="0">
                  <a:moveTo>
                    <a:pt x="1472" y="0"/>
                  </a:moveTo>
                  <a:cubicBezTo>
                    <a:pt x="1333" y="0"/>
                    <a:pt x="1322" y="167"/>
                    <a:pt x="1322" y="324"/>
                  </a:cubicBezTo>
                  <a:cubicBezTo>
                    <a:pt x="1298" y="872"/>
                    <a:pt x="1334" y="907"/>
                    <a:pt x="1275" y="931"/>
                  </a:cubicBezTo>
                  <a:cubicBezTo>
                    <a:pt x="1274" y="931"/>
                    <a:pt x="1272" y="932"/>
                    <a:pt x="1271" y="932"/>
                  </a:cubicBezTo>
                  <a:cubicBezTo>
                    <a:pt x="1219" y="932"/>
                    <a:pt x="1059" y="703"/>
                    <a:pt x="989" y="622"/>
                  </a:cubicBezTo>
                  <a:cubicBezTo>
                    <a:pt x="900" y="524"/>
                    <a:pt x="824" y="432"/>
                    <a:pt x="737" y="432"/>
                  </a:cubicBezTo>
                  <a:cubicBezTo>
                    <a:pt x="707" y="432"/>
                    <a:pt x="677" y="443"/>
                    <a:pt x="644" y="467"/>
                  </a:cubicBezTo>
                  <a:cubicBezTo>
                    <a:pt x="453" y="610"/>
                    <a:pt x="751" y="895"/>
                    <a:pt x="953" y="1122"/>
                  </a:cubicBezTo>
                  <a:cubicBezTo>
                    <a:pt x="1029" y="1225"/>
                    <a:pt x="1031" y="1261"/>
                    <a:pt x="944" y="1261"/>
                  </a:cubicBezTo>
                  <a:cubicBezTo>
                    <a:pt x="840" y="1261"/>
                    <a:pt x="609" y="1209"/>
                    <a:pt x="227" y="1157"/>
                  </a:cubicBezTo>
                  <a:cubicBezTo>
                    <a:pt x="217" y="1156"/>
                    <a:pt x="208" y="1156"/>
                    <a:pt x="199" y="1156"/>
                  </a:cubicBezTo>
                  <a:cubicBezTo>
                    <a:pt x="120" y="1156"/>
                    <a:pt x="70" y="1202"/>
                    <a:pt x="48" y="1276"/>
                  </a:cubicBezTo>
                  <a:cubicBezTo>
                    <a:pt x="1" y="1491"/>
                    <a:pt x="239" y="1491"/>
                    <a:pt x="298" y="1503"/>
                  </a:cubicBezTo>
                  <a:cubicBezTo>
                    <a:pt x="1025" y="1622"/>
                    <a:pt x="1060" y="1574"/>
                    <a:pt x="453" y="1943"/>
                  </a:cubicBezTo>
                  <a:cubicBezTo>
                    <a:pt x="143" y="2144"/>
                    <a:pt x="182" y="2352"/>
                    <a:pt x="363" y="2352"/>
                  </a:cubicBezTo>
                  <a:cubicBezTo>
                    <a:pt x="418" y="2352"/>
                    <a:pt x="485" y="2333"/>
                    <a:pt x="560" y="2288"/>
                  </a:cubicBezTo>
                  <a:cubicBezTo>
                    <a:pt x="877" y="2099"/>
                    <a:pt x="1034" y="1993"/>
                    <a:pt x="1086" y="1993"/>
                  </a:cubicBezTo>
                  <a:cubicBezTo>
                    <a:pt x="1151" y="1993"/>
                    <a:pt x="1048" y="2160"/>
                    <a:pt x="882" y="2538"/>
                  </a:cubicBezTo>
                  <a:cubicBezTo>
                    <a:pt x="822" y="2693"/>
                    <a:pt x="751" y="2860"/>
                    <a:pt x="882" y="2931"/>
                  </a:cubicBezTo>
                  <a:cubicBezTo>
                    <a:pt x="902" y="2940"/>
                    <a:pt x="921" y="2945"/>
                    <a:pt x="939" y="2945"/>
                  </a:cubicBezTo>
                  <a:cubicBezTo>
                    <a:pt x="1041" y="2945"/>
                    <a:pt x="1117" y="2818"/>
                    <a:pt x="1168" y="2717"/>
                  </a:cubicBezTo>
                  <a:cubicBezTo>
                    <a:pt x="1355" y="2355"/>
                    <a:pt x="1407" y="2193"/>
                    <a:pt x="1465" y="2193"/>
                  </a:cubicBezTo>
                  <a:cubicBezTo>
                    <a:pt x="1511" y="2193"/>
                    <a:pt x="1560" y="2290"/>
                    <a:pt x="1679" y="2467"/>
                  </a:cubicBezTo>
                  <a:cubicBezTo>
                    <a:pt x="1749" y="2575"/>
                    <a:pt x="1863" y="2663"/>
                    <a:pt x="1948" y="2663"/>
                  </a:cubicBezTo>
                  <a:cubicBezTo>
                    <a:pt x="1994" y="2663"/>
                    <a:pt x="2032" y="2637"/>
                    <a:pt x="2049" y="2574"/>
                  </a:cubicBezTo>
                  <a:cubicBezTo>
                    <a:pt x="2084" y="2396"/>
                    <a:pt x="1965" y="2312"/>
                    <a:pt x="1894" y="2157"/>
                  </a:cubicBezTo>
                  <a:cubicBezTo>
                    <a:pt x="1858" y="2062"/>
                    <a:pt x="1739" y="1991"/>
                    <a:pt x="1763" y="1860"/>
                  </a:cubicBezTo>
                  <a:cubicBezTo>
                    <a:pt x="1770" y="1859"/>
                    <a:pt x="1777" y="1859"/>
                    <a:pt x="1785" y="1859"/>
                  </a:cubicBezTo>
                  <a:cubicBezTo>
                    <a:pt x="1977" y="1859"/>
                    <a:pt x="2385" y="2062"/>
                    <a:pt x="2622" y="2062"/>
                  </a:cubicBezTo>
                  <a:cubicBezTo>
                    <a:pt x="2701" y="2062"/>
                    <a:pt x="2761" y="2040"/>
                    <a:pt x="2787" y="1979"/>
                  </a:cubicBezTo>
                  <a:cubicBezTo>
                    <a:pt x="2834" y="1824"/>
                    <a:pt x="2656" y="1765"/>
                    <a:pt x="2513" y="1717"/>
                  </a:cubicBezTo>
                  <a:cubicBezTo>
                    <a:pt x="1715" y="1467"/>
                    <a:pt x="1715" y="1574"/>
                    <a:pt x="2299" y="1193"/>
                  </a:cubicBezTo>
                  <a:cubicBezTo>
                    <a:pt x="2406" y="1122"/>
                    <a:pt x="2513" y="1062"/>
                    <a:pt x="2465" y="943"/>
                  </a:cubicBezTo>
                  <a:cubicBezTo>
                    <a:pt x="2433" y="873"/>
                    <a:pt x="2374" y="847"/>
                    <a:pt x="2307" y="847"/>
                  </a:cubicBezTo>
                  <a:cubicBezTo>
                    <a:pt x="2226" y="847"/>
                    <a:pt x="2132" y="885"/>
                    <a:pt x="2060" y="931"/>
                  </a:cubicBezTo>
                  <a:cubicBezTo>
                    <a:pt x="1907" y="1023"/>
                    <a:pt x="1778" y="1120"/>
                    <a:pt x="1706" y="1120"/>
                  </a:cubicBezTo>
                  <a:cubicBezTo>
                    <a:pt x="1666" y="1120"/>
                    <a:pt x="1644" y="1091"/>
                    <a:pt x="1644" y="1015"/>
                  </a:cubicBezTo>
                  <a:cubicBezTo>
                    <a:pt x="1656" y="110"/>
                    <a:pt x="1715" y="26"/>
                    <a:pt x="1501" y="2"/>
                  </a:cubicBezTo>
                  <a:cubicBezTo>
                    <a:pt x="1491" y="1"/>
                    <a:pt x="1481" y="0"/>
                    <a:pt x="1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91" name="Google Shape;6891;p70"/>
          <p:cNvGrpSpPr/>
          <p:nvPr/>
        </p:nvGrpSpPr>
        <p:grpSpPr>
          <a:xfrm rot="3625510">
            <a:off x="8952498" y="378700"/>
            <a:ext cx="3117141" cy="2491809"/>
            <a:chOff x="4368575" y="3469003"/>
            <a:chExt cx="2513283" cy="2009092"/>
          </a:xfrm>
        </p:grpSpPr>
        <p:sp>
          <p:nvSpPr>
            <p:cNvPr id="6892" name="Google Shape;6892;p70"/>
            <p:cNvSpPr/>
            <p:nvPr/>
          </p:nvSpPr>
          <p:spPr>
            <a:xfrm>
              <a:off x="4430002" y="3539086"/>
              <a:ext cx="2430140" cy="1745023"/>
            </a:xfrm>
            <a:custGeom>
              <a:avLst/>
              <a:gdLst/>
              <a:ahLst/>
              <a:cxnLst/>
              <a:rect l="l" t="t" r="r" b="b"/>
              <a:pathLst>
                <a:path w="32005" h="22982" extrusionOk="0">
                  <a:moveTo>
                    <a:pt x="28797" y="1"/>
                  </a:moveTo>
                  <a:cubicBezTo>
                    <a:pt x="28767" y="1"/>
                    <a:pt x="28737" y="2"/>
                    <a:pt x="28707" y="6"/>
                  </a:cubicBezTo>
                  <a:lnTo>
                    <a:pt x="715" y="3804"/>
                  </a:lnTo>
                  <a:cubicBezTo>
                    <a:pt x="298" y="3852"/>
                    <a:pt x="1" y="4233"/>
                    <a:pt x="60" y="4649"/>
                  </a:cubicBezTo>
                  <a:lnTo>
                    <a:pt x="2453" y="22330"/>
                  </a:lnTo>
                  <a:cubicBezTo>
                    <a:pt x="2477" y="22497"/>
                    <a:pt x="2549" y="22640"/>
                    <a:pt x="2668" y="22759"/>
                  </a:cubicBezTo>
                  <a:cubicBezTo>
                    <a:pt x="2799" y="22900"/>
                    <a:pt x="2990" y="22981"/>
                    <a:pt x="3197" y="22981"/>
                  </a:cubicBezTo>
                  <a:cubicBezTo>
                    <a:pt x="3234" y="22981"/>
                    <a:pt x="3272" y="22978"/>
                    <a:pt x="3311" y="22973"/>
                  </a:cubicBezTo>
                  <a:lnTo>
                    <a:pt x="31302" y="19187"/>
                  </a:lnTo>
                  <a:cubicBezTo>
                    <a:pt x="31719" y="19127"/>
                    <a:pt x="32005" y="18746"/>
                    <a:pt x="31957" y="18330"/>
                  </a:cubicBezTo>
                  <a:lnTo>
                    <a:pt x="29564" y="661"/>
                  </a:lnTo>
                  <a:cubicBezTo>
                    <a:pt x="29509" y="274"/>
                    <a:pt x="29177" y="1"/>
                    <a:pt x="28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3" name="Google Shape;6893;p70"/>
            <p:cNvSpPr/>
            <p:nvPr/>
          </p:nvSpPr>
          <p:spPr>
            <a:xfrm>
              <a:off x="6374640" y="4244241"/>
              <a:ext cx="120273" cy="106606"/>
            </a:xfrm>
            <a:custGeom>
              <a:avLst/>
              <a:gdLst/>
              <a:ahLst/>
              <a:cxnLst/>
              <a:rect l="l" t="t" r="r" b="b"/>
              <a:pathLst>
                <a:path w="1584" h="1404" extrusionOk="0">
                  <a:moveTo>
                    <a:pt x="804" y="0"/>
                  </a:moveTo>
                  <a:cubicBezTo>
                    <a:pt x="727" y="0"/>
                    <a:pt x="648" y="13"/>
                    <a:pt x="572" y="41"/>
                  </a:cubicBezTo>
                  <a:cubicBezTo>
                    <a:pt x="203" y="161"/>
                    <a:pt x="0" y="565"/>
                    <a:pt x="131" y="934"/>
                  </a:cubicBezTo>
                  <a:cubicBezTo>
                    <a:pt x="235" y="1217"/>
                    <a:pt x="510" y="1403"/>
                    <a:pt x="798" y="1403"/>
                  </a:cubicBezTo>
                  <a:cubicBezTo>
                    <a:pt x="873" y="1403"/>
                    <a:pt x="950" y="1390"/>
                    <a:pt x="1024" y="1363"/>
                  </a:cubicBezTo>
                  <a:cubicBezTo>
                    <a:pt x="1393" y="1232"/>
                    <a:pt x="1584" y="839"/>
                    <a:pt x="1465" y="470"/>
                  </a:cubicBezTo>
                  <a:cubicBezTo>
                    <a:pt x="1362" y="180"/>
                    <a:pt x="1089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4" name="Google Shape;6894;p70"/>
            <p:cNvSpPr/>
            <p:nvPr/>
          </p:nvSpPr>
          <p:spPr>
            <a:xfrm>
              <a:off x="6546393" y="4762231"/>
              <a:ext cx="120273" cy="106682"/>
            </a:xfrm>
            <a:custGeom>
              <a:avLst/>
              <a:gdLst/>
              <a:ahLst/>
              <a:cxnLst/>
              <a:rect l="l" t="t" r="r" b="b"/>
              <a:pathLst>
                <a:path w="1584" h="1405" extrusionOk="0">
                  <a:moveTo>
                    <a:pt x="788" y="0"/>
                  </a:moveTo>
                  <a:cubicBezTo>
                    <a:pt x="642" y="0"/>
                    <a:pt x="495" y="45"/>
                    <a:pt x="369" y="137"/>
                  </a:cubicBezTo>
                  <a:cubicBezTo>
                    <a:pt x="60" y="375"/>
                    <a:pt x="0" y="816"/>
                    <a:pt x="227" y="1125"/>
                  </a:cubicBezTo>
                  <a:cubicBezTo>
                    <a:pt x="368" y="1309"/>
                    <a:pt x="581" y="1405"/>
                    <a:pt x="795" y="1405"/>
                  </a:cubicBezTo>
                  <a:cubicBezTo>
                    <a:pt x="942" y="1405"/>
                    <a:pt x="1089" y="1360"/>
                    <a:pt x="1215" y="1268"/>
                  </a:cubicBezTo>
                  <a:cubicBezTo>
                    <a:pt x="1524" y="1030"/>
                    <a:pt x="1584" y="589"/>
                    <a:pt x="1346" y="280"/>
                  </a:cubicBezTo>
                  <a:cubicBezTo>
                    <a:pt x="1211" y="96"/>
                    <a:pt x="1001" y="0"/>
                    <a:pt x="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5" name="Google Shape;6895;p70"/>
            <p:cNvSpPr/>
            <p:nvPr/>
          </p:nvSpPr>
          <p:spPr>
            <a:xfrm>
              <a:off x="5911772" y="4782808"/>
              <a:ext cx="121184" cy="107061"/>
            </a:xfrm>
            <a:custGeom>
              <a:avLst/>
              <a:gdLst/>
              <a:ahLst/>
              <a:cxnLst/>
              <a:rect l="l" t="t" r="r" b="b"/>
              <a:pathLst>
                <a:path w="1596" h="1410" extrusionOk="0">
                  <a:moveTo>
                    <a:pt x="799" y="1"/>
                  </a:moveTo>
                  <a:cubicBezTo>
                    <a:pt x="667" y="1"/>
                    <a:pt x="534" y="38"/>
                    <a:pt x="417" y="116"/>
                  </a:cubicBezTo>
                  <a:cubicBezTo>
                    <a:pt x="95" y="330"/>
                    <a:pt x="0" y="771"/>
                    <a:pt x="214" y="1092"/>
                  </a:cubicBezTo>
                  <a:cubicBezTo>
                    <a:pt x="351" y="1297"/>
                    <a:pt x="574" y="1410"/>
                    <a:pt x="801" y="1410"/>
                  </a:cubicBezTo>
                  <a:cubicBezTo>
                    <a:pt x="931" y="1410"/>
                    <a:pt x="1062" y="1373"/>
                    <a:pt x="1179" y="1295"/>
                  </a:cubicBezTo>
                  <a:cubicBezTo>
                    <a:pt x="1512" y="1080"/>
                    <a:pt x="1596" y="652"/>
                    <a:pt x="1393" y="318"/>
                  </a:cubicBezTo>
                  <a:cubicBezTo>
                    <a:pt x="1257" y="114"/>
                    <a:pt x="1029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6" name="Google Shape;6896;p70"/>
            <p:cNvSpPr/>
            <p:nvPr/>
          </p:nvSpPr>
          <p:spPr>
            <a:xfrm>
              <a:off x="4632507" y="3779933"/>
              <a:ext cx="2227634" cy="1504173"/>
            </a:xfrm>
            <a:custGeom>
              <a:avLst/>
              <a:gdLst/>
              <a:ahLst/>
              <a:cxnLst/>
              <a:rect l="l" t="t" r="r" b="b"/>
              <a:pathLst>
                <a:path w="29338" h="19810" extrusionOk="0">
                  <a:moveTo>
                    <a:pt x="27230" y="1"/>
                  </a:moveTo>
                  <a:cubicBezTo>
                    <a:pt x="26659" y="1108"/>
                    <a:pt x="26397" y="2382"/>
                    <a:pt x="26314" y="3620"/>
                  </a:cubicBezTo>
                  <a:cubicBezTo>
                    <a:pt x="26159" y="5871"/>
                    <a:pt x="26516" y="8109"/>
                    <a:pt x="26742" y="10347"/>
                  </a:cubicBezTo>
                  <a:cubicBezTo>
                    <a:pt x="26873" y="11538"/>
                    <a:pt x="26885" y="12919"/>
                    <a:pt x="25909" y="13753"/>
                  </a:cubicBezTo>
                  <a:cubicBezTo>
                    <a:pt x="25313" y="14276"/>
                    <a:pt x="24480" y="14455"/>
                    <a:pt x="23682" y="14622"/>
                  </a:cubicBezTo>
                  <a:cubicBezTo>
                    <a:pt x="18932" y="15586"/>
                    <a:pt x="14110" y="16277"/>
                    <a:pt x="9276" y="16693"/>
                  </a:cubicBezTo>
                  <a:cubicBezTo>
                    <a:pt x="7002" y="16884"/>
                    <a:pt x="4668" y="17027"/>
                    <a:pt x="2584" y="17884"/>
                  </a:cubicBezTo>
                  <a:cubicBezTo>
                    <a:pt x="1620" y="18277"/>
                    <a:pt x="715" y="18860"/>
                    <a:pt x="1" y="19587"/>
                  </a:cubicBezTo>
                  <a:cubicBezTo>
                    <a:pt x="132" y="19728"/>
                    <a:pt x="323" y="19809"/>
                    <a:pt x="530" y="19809"/>
                  </a:cubicBezTo>
                  <a:cubicBezTo>
                    <a:pt x="567" y="19809"/>
                    <a:pt x="605" y="19806"/>
                    <a:pt x="644" y="19801"/>
                  </a:cubicBezTo>
                  <a:lnTo>
                    <a:pt x="28635" y="16015"/>
                  </a:lnTo>
                  <a:cubicBezTo>
                    <a:pt x="29052" y="15955"/>
                    <a:pt x="29338" y="15574"/>
                    <a:pt x="29290" y="15158"/>
                  </a:cubicBezTo>
                  <a:lnTo>
                    <a:pt x="27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7" name="Google Shape;6897;p70"/>
            <p:cNvSpPr/>
            <p:nvPr/>
          </p:nvSpPr>
          <p:spPr>
            <a:xfrm>
              <a:off x="5292565" y="3983120"/>
              <a:ext cx="199772" cy="108580"/>
            </a:xfrm>
            <a:custGeom>
              <a:avLst/>
              <a:gdLst/>
              <a:ahLst/>
              <a:cxnLst/>
              <a:rect l="l" t="t" r="r" b="b"/>
              <a:pathLst>
                <a:path w="2631" h="1430" extrusionOk="0">
                  <a:moveTo>
                    <a:pt x="1481" y="0"/>
                  </a:moveTo>
                  <a:cubicBezTo>
                    <a:pt x="1035" y="0"/>
                    <a:pt x="564" y="169"/>
                    <a:pt x="333" y="516"/>
                  </a:cubicBezTo>
                  <a:cubicBezTo>
                    <a:pt x="1" y="1000"/>
                    <a:pt x="500" y="1430"/>
                    <a:pt x="1188" y="1430"/>
                  </a:cubicBezTo>
                  <a:cubicBezTo>
                    <a:pt x="1414" y="1430"/>
                    <a:pt x="1660" y="1384"/>
                    <a:pt x="1904" y="1278"/>
                  </a:cubicBezTo>
                  <a:cubicBezTo>
                    <a:pt x="2631" y="956"/>
                    <a:pt x="2571" y="313"/>
                    <a:pt x="2035" y="99"/>
                  </a:cubicBezTo>
                  <a:cubicBezTo>
                    <a:pt x="1871" y="33"/>
                    <a:pt x="1678" y="0"/>
                    <a:pt x="14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8" name="Google Shape;6898;p70"/>
            <p:cNvSpPr/>
            <p:nvPr/>
          </p:nvSpPr>
          <p:spPr>
            <a:xfrm>
              <a:off x="5689374" y="3929666"/>
              <a:ext cx="210326" cy="108580"/>
            </a:xfrm>
            <a:custGeom>
              <a:avLst/>
              <a:gdLst/>
              <a:ahLst/>
              <a:cxnLst/>
              <a:rect l="l" t="t" r="r" b="b"/>
              <a:pathLst>
                <a:path w="2770" h="1430" extrusionOk="0">
                  <a:moveTo>
                    <a:pt x="1437" y="1"/>
                  </a:moveTo>
                  <a:cubicBezTo>
                    <a:pt x="1080" y="1"/>
                    <a:pt x="708" y="118"/>
                    <a:pt x="453" y="315"/>
                  </a:cubicBezTo>
                  <a:cubicBezTo>
                    <a:pt x="0" y="660"/>
                    <a:pt x="119" y="1291"/>
                    <a:pt x="893" y="1410"/>
                  </a:cubicBezTo>
                  <a:cubicBezTo>
                    <a:pt x="985" y="1424"/>
                    <a:pt x="1076" y="1430"/>
                    <a:pt x="1164" y="1430"/>
                  </a:cubicBezTo>
                  <a:cubicBezTo>
                    <a:pt x="2101" y="1430"/>
                    <a:pt x="2770" y="723"/>
                    <a:pt x="2215" y="255"/>
                  </a:cubicBezTo>
                  <a:cubicBezTo>
                    <a:pt x="2012" y="79"/>
                    <a:pt x="1729" y="1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9" name="Google Shape;6899;p70"/>
            <p:cNvSpPr/>
            <p:nvPr/>
          </p:nvSpPr>
          <p:spPr>
            <a:xfrm>
              <a:off x="4741011" y="3809622"/>
              <a:ext cx="499088" cy="90660"/>
            </a:xfrm>
            <a:custGeom>
              <a:avLst/>
              <a:gdLst/>
              <a:ahLst/>
              <a:cxnLst/>
              <a:rect l="l" t="t" r="r" b="b"/>
              <a:pathLst>
                <a:path w="6573" h="1194" extrusionOk="0">
                  <a:moveTo>
                    <a:pt x="6191" y="1"/>
                  </a:moveTo>
                  <a:cubicBezTo>
                    <a:pt x="5730" y="1"/>
                    <a:pt x="5276" y="31"/>
                    <a:pt x="4823" y="62"/>
                  </a:cubicBezTo>
                  <a:cubicBezTo>
                    <a:pt x="4299" y="110"/>
                    <a:pt x="3775" y="170"/>
                    <a:pt x="3251" y="241"/>
                  </a:cubicBezTo>
                  <a:lnTo>
                    <a:pt x="2465" y="348"/>
                  </a:lnTo>
                  <a:cubicBezTo>
                    <a:pt x="2203" y="396"/>
                    <a:pt x="1941" y="431"/>
                    <a:pt x="1679" y="479"/>
                  </a:cubicBezTo>
                  <a:cubicBezTo>
                    <a:pt x="1167" y="586"/>
                    <a:pt x="643" y="693"/>
                    <a:pt x="131" y="836"/>
                  </a:cubicBezTo>
                  <a:cubicBezTo>
                    <a:pt x="60" y="860"/>
                    <a:pt x="1" y="932"/>
                    <a:pt x="1" y="1003"/>
                  </a:cubicBezTo>
                  <a:cubicBezTo>
                    <a:pt x="1" y="1110"/>
                    <a:pt x="84" y="1193"/>
                    <a:pt x="179" y="1193"/>
                  </a:cubicBezTo>
                  <a:cubicBezTo>
                    <a:pt x="715" y="1193"/>
                    <a:pt x="1239" y="1158"/>
                    <a:pt x="1763" y="1110"/>
                  </a:cubicBezTo>
                  <a:cubicBezTo>
                    <a:pt x="2036" y="1098"/>
                    <a:pt x="2298" y="1062"/>
                    <a:pt x="2560" y="1039"/>
                  </a:cubicBezTo>
                  <a:lnTo>
                    <a:pt x="3346" y="943"/>
                  </a:lnTo>
                  <a:cubicBezTo>
                    <a:pt x="3870" y="872"/>
                    <a:pt x="4382" y="789"/>
                    <a:pt x="4906" y="681"/>
                  </a:cubicBezTo>
                  <a:cubicBezTo>
                    <a:pt x="5430" y="586"/>
                    <a:pt x="5942" y="479"/>
                    <a:pt x="6454" y="336"/>
                  </a:cubicBezTo>
                  <a:cubicBezTo>
                    <a:pt x="6525" y="312"/>
                    <a:pt x="6573" y="241"/>
                    <a:pt x="6573" y="170"/>
                  </a:cubicBezTo>
                  <a:cubicBezTo>
                    <a:pt x="6573" y="74"/>
                    <a:pt x="6501" y="3"/>
                    <a:pt x="6406" y="3"/>
                  </a:cubicBezTo>
                  <a:cubicBezTo>
                    <a:pt x="6334" y="1"/>
                    <a:pt x="6263" y="1"/>
                    <a:pt x="6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0" name="Google Shape;6900;p70"/>
            <p:cNvSpPr/>
            <p:nvPr/>
          </p:nvSpPr>
          <p:spPr>
            <a:xfrm>
              <a:off x="6263403" y="4532772"/>
              <a:ext cx="192634" cy="170539"/>
            </a:xfrm>
            <a:custGeom>
              <a:avLst/>
              <a:gdLst/>
              <a:ahLst/>
              <a:cxnLst/>
              <a:rect l="l" t="t" r="r" b="b"/>
              <a:pathLst>
                <a:path w="2537" h="2246" extrusionOk="0">
                  <a:moveTo>
                    <a:pt x="1264" y="0"/>
                  </a:moveTo>
                  <a:cubicBezTo>
                    <a:pt x="1031" y="0"/>
                    <a:pt x="795" y="74"/>
                    <a:pt x="596" y="230"/>
                  </a:cubicBezTo>
                  <a:cubicBezTo>
                    <a:pt x="96" y="599"/>
                    <a:pt x="1" y="1302"/>
                    <a:pt x="370" y="1802"/>
                  </a:cubicBezTo>
                  <a:cubicBezTo>
                    <a:pt x="588" y="2090"/>
                    <a:pt x="923" y="2246"/>
                    <a:pt x="1264" y="2246"/>
                  </a:cubicBezTo>
                  <a:cubicBezTo>
                    <a:pt x="1499" y="2246"/>
                    <a:pt x="1737" y="2172"/>
                    <a:pt x="1941" y="2016"/>
                  </a:cubicBezTo>
                  <a:cubicBezTo>
                    <a:pt x="2441" y="1647"/>
                    <a:pt x="2537" y="944"/>
                    <a:pt x="2156" y="444"/>
                  </a:cubicBezTo>
                  <a:cubicBezTo>
                    <a:pt x="1937" y="156"/>
                    <a:pt x="1602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1" name="Google Shape;6901;p70"/>
            <p:cNvSpPr/>
            <p:nvPr/>
          </p:nvSpPr>
          <p:spPr>
            <a:xfrm>
              <a:off x="4998640" y="4462158"/>
              <a:ext cx="228853" cy="206985"/>
            </a:xfrm>
            <a:custGeom>
              <a:avLst/>
              <a:gdLst/>
              <a:ahLst/>
              <a:cxnLst/>
              <a:rect l="l" t="t" r="r" b="b"/>
              <a:pathLst>
                <a:path w="3014" h="2726" extrusionOk="0">
                  <a:moveTo>
                    <a:pt x="1516" y="1"/>
                  </a:moveTo>
                  <a:cubicBezTo>
                    <a:pt x="1149" y="1"/>
                    <a:pt x="783" y="150"/>
                    <a:pt x="513" y="446"/>
                  </a:cubicBezTo>
                  <a:cubicBezTo>
                    <a:pt x="1" y="993"/>
                    <a:pt x="37" y="1851"/>
                    <a:pt x="584" y="2363"/>
                  </a:cubicBezTo>
                  <a:cubicBezTo>
                    <a:pt x="850" y="2606"/>
                    <a:pt x="1183" y="2725"/>
                    <a:pt x="1514" y="2725"/>
                  </a:cubicBezTo>
                  <a:cubicBezTo>
                    <a:pt x="1880" y="2725"/>
                    <a:pt x="2244" y="2579"/>
                    <a:pt x="2513" y="2291"/>
                  </a:cubicBezTo>
                  <a:cubicBezTo>
                    <a:pt x="3013" y="1732"/>
                    <a:pt x="2989" y="874"/>
                    <a:pt x="2430" y="362"/>
                  </a:cubicBezTo>
                  <a:cubicBezTo>
                    <a:pt x="2171" y="121"/>
                    <a:pt x="1843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2" name="Google Shape;6902;p70"/>
            <p:cNvSpPr/>
            <p:nvPr/>
          </p:nvSpPr>
          <p:spPr>
            <a:xfrm>
              <a:off x="6318528" y="4554868"/>
              <a:ext cx="84055" cy="55505"/>
            </a:xfrm>
            <a:custGeom>
              <a:avLst/>
              <a:gdLst/>
              <a:ahLst/>
              <a:cxnLst/>
              <a:rect l="l" t="t" r="r" b="b"/>
              <a:pathLst>
                <a:path w="1107" h="731" extrusionOk="0">
                  <a:moveTo>
                    <a:pt x="390" y="1"/>
                  </a:moveTo>
                  <a:cubicBezTo>
                    <a:pt x="225" y="1"/>
                    <a:pt x="84" y="49"/>
                    <a:pt x="37" y="130"/>
                  </a:cubicBezTo>
                  <a:cubicBezTo>
                    <a:pt x="1" y="189"/>
                    <a:pt x="13" y="272"/>
                    <a:pt x="84" y="320"/>
                  </a:cubicBezTo>
                  <a:cubicBezTo>
                    <a:pt x="81" y="318"/>
                    <a:pt x="80" y="318"/>
                    <a:pt x="80" y="318"/>
                  </a:cubicBezTo>
                  <a:lnTo>
                    <a:pt x="80" y="318"/>
                  </a:lnTo>
                  <a:cubicBezTo>
                    <a:pt x="79" y="318"/>
                    <a:pt x="379" y="471"/>
                    <a:pt x="513" y="594"/>
                  </a:cubicBezTo>
                  <a:cubicBezTo>
                    <a:pt x="596" y="642"/>
                    <a:pt x="549" y="630"/>
                    <a:pt x="703" y="701"/>
                  </a:cubicBezTo>
                  <a:cubicBezTo>
                    <a:pt x="740" y="721"/>
                    <a:pt x="777" y="731"/>
                    <a:pt x="814" y="731"/>
                  </a:cubicBezTo>
                  <a:cubicBezTo>
                    <a:pt x="969" y="731"/>
                    <a:pt x="1106" y="565"/>
                    <a:pt x="1049" y="391"/>
                  </a:cubicBezTo>
                  <a:cubicBezTo>
                    <a:pt x="941" y="112"/>
                    <a:pt x="639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3" name="Google Shape;6903;p70"/>
            <p:cNvSpPr/>
            <p:nvPr/>
          </p:nvSpPr>
          <p:spPr>
            <a:xfrm>
              <a:off x="5039339" y="4491011"/>
              <a:ext cx="95140" cy="79271"/>
            </a:xfrm>
            <a:custGeom>
              <a:avLst/>
              <a:gdLst/>
              <a:ahLst/>
              <a:cxnLst/>
              <a:rect l="l" t="t" r="r" b="b"/>
              <a:pathLst>
                <a:path w="1253" h="1044" extrusionOk="0">
                  <a:moveTo>
                    <a:pt x="841" y="0"/>
                  </a:moveTo>
                  <a:cubicBezTo>
                    <a:pt x="768" y="0"/>
                    <a:pt x="682" y="16"/>
                    <a:pt x="584" y="54"/>
                  </a:cubicBezTo>
                  <a:cubicBezTo>
                    <a:pt x="251" y="197"/>
                    <a:pt x="1" y="613"/>
                    <a:pt x="179" y="947"/>
                  </a:cubicBezTo>
                  <a:cubicBezTo>
                    <a:pt x="203" y="982"/>
                    <a:pt x="215" y="1006"/>
                    <a:pt x="251" y="1030"/>
                  </a:cubicBezTo>
                  <a:cubicBezTo>
                    <a:pt x="269" y="1039"/>
                    <a:pt x="286" y="1043"/>
                    <a:pt x="303" y="1043"/>
                  </a:cubicBezTo>
                  <a:cubicBezTo>
                    <a:pt x="414" y="1043"/>
                    <a:pt x="481" y="857"/>
                    <a:pt x="513" y="816"/>
                  </a:cubicBezTo>
                  <a:cubicBezTo>
                    <a:pt x="679" y="578"/>
                    <a:pt x="798" y="637"/>
                    <a:pt x="1036" y="482"/>
                  </a:cubicBezTo>
                  <a:cubicBezTo>
                    <a:pt x="1252" y="355"/>
                    <a:pt x="1185" y="0"/>
                    <a:pt x="8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4" name="Google Shape;6904;p70"/>
            <p:cNvSpPr/>
            <p:nvPr/>
          </p:nvSpPr>
          <p:spPr>
            <a:xfrm>
              <a:off x="4411931" y="3519572"/>
              <a:ext cx="2469927" cy="1784659"/>
            </a:xfrm>
            <a:custGeom>
              <a:avLst/>
              <a:gdLst/>
              <a:ahLst/>
              <a:cxnLst/>
              <a:rect l="l" t="t" r="r" b="b"/>
              <a:pathLst>
                <a:path w="32529" h="23504" extrusionOk="0">
                  <a:moveTo>
                    <a:pt x="29052" y="263"/>
                  </a:moveTo>
                  <a:cubicBezTo>
                    <a:pt x="29421" y="263"/>
                    <a:pt x="29742" y="537"/>
                    <a:pt x="29802" y="918"/>
                  </a:cubicBezTo>
                  <a:lnTo>
                    <a:pt x="32195" y="18587"/>
                  </a:lnTo>
                  <a:cubicBezTo>
                    <a:pt x="32243" y="19003"/>
                    <a:pt x="31957" y="19384"/>
                    <a:pt x="31540" y="19444"/>
                  </a:cubicBezTo>
                  <a:lnTo>
                    <a:pt x="3549" y="23230"/>
                  </a:lnTo>
                  <a:cubicBezTo>
                    <a:pt x="3513" y="23242"/>
                    <a:pt x="3477" y="23242"/>
                    <a:pt x="3442" y="23242"/>
                  </a:cubicBezTo>
                  <a:cubicBezTo>
                    <a:pt x="3072" y="23242"/>
                    <a:pt x="2739" y="22968"/>
                    <a:pt x="2691" y="22575"/>
                  </a:cubicBezTo>
                  <a:lnTo>
                    <a:pt x="298" y="4906"/>
                  </a:lnTo>
                  <a:cubicBezTo>
                    <a:pt x="239" y="4490"/>
                    <a:pt x="536" y="4109"/>
                    <a:pt x="953" y="4049"/>
                  </a:cubicBezTo>
                  <a:lnTo>
                    <a:pt x="28945" y="263"/>
                  </a:lnTo>
                  <a:close/>
                  <a:moveTo>
                    <a:pt x="28909" y="1"/>
                  </a:moveTo>
                  <a:lnTo>
                    <a:pt x="917" y="3799"/>
                  </a:lnTo>
                  <a:cubicBezTo>
                    <a:pt x="644" y="3835"/>
                    <a:pt x="405" y="3966"/>
                    <a:pt x="239" y="4192"/>
                  </a:cubicBezTo>
                  <a:cubicBezTo>
                    <a:pt x="72" y="4406"/>
                    <a:pt x="1" y="4668"/>
                    <a:pt x="36" y="4942"/>
                  </a:cubicBezTo>
                  <a:lnTo>
                    <a:pt x="2430" y="22611"/>
                  </a:lnTo>
                  <a:cubicBezTo>
                    <a:pt x="2501" y="23123"/>
                    <a:pt x="2930" y="23504"/>
                    <a:pt x="3442" y="23504"/>
                  </a:cubicBezTo>
                  <a:cubicBezTo>
                    <a:pt x="3489" y="23504"/>
                    <a:pt x="3537" y="23492"/>
                    <a:pt x="3584" y="23492"/>
                  </a:cubicBezTo>
                  <a:lnTo>
                    <a:pt x="31576" y="19706"/>
                  </a:lnTo>
                  <a:cubicBezTo>
                    <a:pt x="32136" y="19622"/>
                    <a:pt x="32529" y="19110"/>
                    <a:pt x="32445" y="18551"/>
                  </a:cubicBezTo>
                  <a:lnTo>
                    <a:pt x="30052" y="882"/>
                  </a:lnTo>
                  <a:cubicBezTo>
                    <a:pt x="29992" y="382"/>
                    <a:pt x="29552" y="1"/>
                    <a:pt x="29052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5" name="Google Shape;6905;p70"/>
            <p:cNvSpPr/>
            <p:nvPr/>
          </p:nvSpPr>
          <p:spPr>
            <a:xfrm>
              <a:off x="5494082" y="3884716"/>
              <a:ext cx="170918" cy="116780"/>
            </a:xfrm>
            <a:custGeom>
              <a:avLst/>
              <a:gdLst/>
              <a:ahLst/>
              <a:cxnLst/>
              <a:rect l="l" t="t" r="r" b="b"/>
              <a:pathLst>
                <a:path w="2251" h="1538" extrusionOk="0">
                  <a:moveTo>
                    <a:pt x="2038" y="0"/>
                  </a:moveTo>
                  <a:cubicBezTo>
                    <a:pt x="2030" y="0"/>
                    <a:pt x="2021" y="1"/>
                    <a:pt x="2013" y="2"/>
                  </a:cubicBezTo>
                  <a:cubicBezTo>
                    <a:pt x="1941" y="14"/>
                    <a:pt x="1894" y="73"/>
                    <a:pt x="1905" y="145"/>
                  </a:cubicBezTo>
                  <a:cubicBezTo>
                    <a:pt x="1977" y="597"/>
                    <a:pt x="1774" y="1145"/>
                    <a:pt x="1286" y="1264"/>
                  </a:cubicBezTo>
                  <a:cubicBezTo>
                    <a:pt x="1229" y="1277"/>
                    <a:pt x="1175" y="1283"/>
                    <a:pt x="1124" y="1283"/>
                  </a:cubicBezTo>
                  <a:cubicBezTo>
                    <a:pt x="940" y="1283"/>
                    <a:pt x="796" y="1210"/>
                    <a:pt x="703" y="1145"/>
                  </a:cubicBezTo>
                  <a:cubicBezTo>
                    <a:pt x="477" y="978"/>
                    <a:pt x="298" y="681"/>
                    <a:pt x="274" y="371"/>
                  </a:cubicBezTo>
                  <a:cubicBezTo>
                    <a:pt x="262" y="300"/>
                    <a:pt x="191" y="252"/>
                    <a:pt x="131" y="252"/>
                  </a:cubicBezTo>
                  <a:cubicBezTo>
                    <a:pt x="60" y="264"/>
                    <a:pt x="0" y="324"/>
                    <a:pt x="12" y="395"/>
                  </a:cubicBezTo>
                  <a:cubicBezTo>
                    <a:pt x="48" y="776"/>
                    <a:pt x="262" y="1145"/>
                    <a:pt x="560" y="1359"/>
                  </a:cubicBezTo>
                  <a:cubicBezTo>
                    <a:pt x="727" y="1478"/>
                    <a:pt x="917" y="1538"/>
                    <a:pt x="1120" y="1538"/>
                  </a:cubicBezTo>
                  <a:cubicBezTo>
                    <a:pt x="1191" y="1538"/>
                    <a:pt x="1262" y="1526"/>
                    <a:pt x="1346" y="1514"/>
                  </a:cubicBezTo>
                  <a:cubicBezTo>
                    <a:pt x="1989" y="1359"/>
                    <a:pt x="2251" y="681"/>
                    <a:pt x="2167" y="109"/>
                  </a:cubicBezTo>
                  <a:cubicBezTo>
                    <a:pt x="2157" y="45"/>
                    <a:pt x="2108" y="0"/>
                    <a:pt x="203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6" name="Google Shape;6906;p70"/>
            <p:cNvSpPr/>
            <p:nvPr/>
          </p:nvSpPr>
          <p:spPr>
            <a:xfrm>
              <a:off x="5689677" y="3797397"/>
              <a:ext cx="130827" cy="108276"/>
            </a:xfrm>
            <a:custGeom>
              <a:avLst/>
              <a:gdLst/>
              <a:ahLst/>
              <a:cxnLst/>
              <a:rect l="l" t="t" r="r" b="b"/>
              <a:pathLst>
                <a:path w="1723" h="1426" extrusionOk="0">
                  <a:moveTo>
                    <a:pt x="1245" y="1"/>
                  </a:moveTo>
                  <a:cubicBezTo>
                    <a:pt x="1202" y="1"/>
                    <a:pt x="1161" y="19"/>
                    <a:pt x="1139" y="57"/>
                  </a:cubicBezTo>
                  <a:lnTo>
                    <a:pt x="925" y="354"/>
                  </a:lnTo>
                  <a:cubicBezTo>
                    <a:pt x="865" y="331"/>
                    <a:pt x="806" y="307"/>
                    <a:pt x="734" y="307"/>
                  </a:cubicBezTo>
                  <a:cubicBezTo>
                    <a:pt x="717" y="305"/>
                    <a:pt x="700" y="304"/>
                    <a:pt x="683" y="304"/>
                  </a:cubicBezTo>
                  <a:cubicBezTo>
                    <a:pt x="425" y="304"/>
                    <a:pt x="170" y="470"/>
                    <a:pt x="91" y="771"/>
                  </a:cubicBezTo>
                  <a:cubicBezTo>
                    <a:pt x="0" y="1153"/>
                    <a:pt x="309" y="1425"/>
                    <a:pt x="641" y="1425"/>
                  </a:cubicBezTo>
                  <a:cubicBezTo>
                    <a:pt x="785" y="1425"/>
                    <a:pt x="934" y="1374"/>
                    <a:pt x="1056" y="1259"/>
                  </a:cubicBezTo>
                  <a:cubicBezTo>
                    <a:pt x="1175" y="1128"/>
                    <a:pt x="1234" y="962"/>
                    <a:pt x="1211" y="807"/>
                  </a:cubicBezTo>
                  <a:lnTo>
                    <a:pt x="1615" y="640"/>
                  </a:lnTo>
                  <a:cubicBezTo>
                    <a:pt x="1687" y="604"/>
                    <a:pt x="1723" y="533"/>
                    <a:pt x="1687" y="461"/>
                  </a:cubicBezTo>
                  <a:cubicBezTo>
                    <a:pt x="1670" y="418"/>
                    <a:pt x="1621" y="388"/>
                    <a:pt x="1573" y="388"/>
                  </a:cubicBezTo>
                  <a:cubicBezTo>
                    <a:pt x="1555" y="388"/>
                    <a:pt x="1537" y="392"/>
                    <a:pt x="1520" y="402"/>
                  </a:cubicBezTo>
                  <a:lnTo>
                    <a:pt x="1127" y="557"/>
                  </a:lnTo>
                  <a:cubicBezTo>
                    <a:pt x="1127" y="545"/>
                    <a:pt x="1127" y="545"/>
                    <a:pt x="1115" y="533"/>
                  </a:cubicBezTo>
                  <a:lnTo>
                    <a:pt x="1353" y="200"/>
                  </a:lnTo>
                  <a:cubicBezTo>
                    <a:pt x="1389" y="140"/>
                    <a:pt x="1377" y="69"/>
                    <a:pt x="1318" y="21"/>
                  </a:cubicBezTo>
                  <a:cubicBezTo>
                    <a:pt x="1295" y="8"/>
                    <a:pt x="1270" y="1"/>
                    <a:pt x="124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7" name="Google Shape;6907;p70"/>
            <p:cNvSpPr/>
            <p:nvPr/>
          </p:nvSpPr>
          <p:spPr>
            <a:xfrm>
              <a:off x="5324151" y="3856318"/>
              <a:ext cx="140622" cy="94153"/>
            </a:xfrm>
            <a:custGeom>
              <a:avLst/>
              <a:gdLst/>
              <a:ahLst/>
              <a:cxnLst/>
              <a:rect l="l" t="t" r="r" b="b"/>
              <a:pathLst>
                <a:path w="1852" h="1240" extrusionOk="0">
                  <a:moveTo>
                    <a:pt x="343" y="0"/>
                  </a:moveTo>
                  <a:cubicBezTo>
                    <a:pt x="305" y="0"/>
                    <a:pt x="270" y="16"/>
                    <a:pt x="250" y="43"/>
                  </a:cubicBezTo>
                  <a:cubicBezTo>
                    <a:pt x="202" y="102"/>
                    <a:pt x="214" y="186"/>
                    <a:pt x="262" y="233"/>
                  </a:cubicBezTo>
                  <a:lnTo>
                    <a:pt x="583" y="483"/>
                  </a:lnTo>
                  <a:cubicBezTo>
                    <a:pt x="572" y="495"/>
                    <a:pt x="572" y="495"/>
                    <a:pt x="572" y="507"/>
                  </a:cubicBezTo>
                  <a:lnTo>
                    <a:pt x="155" y="459"/>
                  </a:lnTo>
                  <a:cubicBezTo>
                    <a:pt x="148" y="458"/>
                    <a:pt x="140" y="458"/>
                    <a:pt x="133" y="458"/>
                  </a:cubicBezTo>
                  <a:cubicBezTo>
                    <a:pt x="70" y="458"/>
                    <a:pt x="12" y="504"/>
                    <a:pt x="12" y="578"/>
                  </a:cubicBezTo>
                  <a:cubicBezTo>
                    <a:pt x="0" y="650"/>
                    <a:pt x="60" y="709"/>
                    <a:pt x="131" y="721"/>
                  </a:cubicBezTo>
                  <a:lnTo>
                    <a:pt x="560" y="769"/>
                  </a:lnTo>
                  <a:cubicBezTo>
                    <a:pt x="583" y="924"/>
                    <a:pt x="679" y="1079"/>
                    <a:pt x="833" y="1162"/>
                  </a:cubicBezTo>
                  <a:cubicBezTo>
                    <a:pt x="929" y="1216"/>
                    <a:pt x="1029" y="1240"/>
                    <a:pt x="1125" y="1240"/>
                  </a:cubicBezTo>
                  <a:cubicBezTo>
                    <a:pt x="1518" y="1240"/>
                    <a:pt x="1851" y="838"/>
                    <a:pt x="1631" y="436"/>
                  </a:cubicBezTo>
                  <a:cubicBezTo>
                    <a:pt x="1507" y="231"/>
                    <a:pt x="1295" y="126"/>
                    <a:pt x="1087" y="126"/>
                  </a:cubicBezTo>
                  <a:cubicBezTo>
                    <a:pt x="1017" y="126"/>
                    <a:pt x="947" y="138"/>
                    <a:pt x="881" y="162"/>
                  </a:cubicBezTo>
                  <a:cubicBezTo>
                    <a:pt x="822" y="186"/>
                    <a:pt x="774" y="221"/>
                    <a:pt x="726" y="257"/>
                  </a:cubicBezTo>
                  <a:lnTo>
                    <a:pt x="429" y="31"/>
                  </a:lnTo>
                  <a:cubicBezTo>
                    <a:pt x="403" y="10"/>
                    <a:pt x="372" y="0"/>
                    <a:pt x="34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8" name="Google Shape;6908;p70"/>
            <p:cNvSpPr/>
            <p:nvPr/>
          </p:nvSpPr>
          <p:spPr>
            <a:xfrm>
              <a:off x="6187473" y="4693211"/>
              <a:ext cx="48899" cy="36067"/>
            </a:xfrm>
            <a:custGeom>
              <a:avLst/>
              <a:gdLst/>
              <a:ahLst/>
              <a:cxnLst/>
              <a:rect l="l" t="t" r="r" b="b"/>
              <a:pathLst>
                <a:path w="644" h="475" extrusionOk="0">
                  <a:moveTo>
                    <a:pt x="460" y="1"/>
                  </a:moveTo>
                  <a:cubicBezTo>
                    <a:pt x="434" y="1"/>
                    <a:pt x="407" y="7"/>
                    <a:pt x="382" y="22"/>
                  </a:cubicBezTo>
                  <a:lnTo>
                    <a:pt x="108" y="153"/>
                  </a:lnTo>
                  <a:cubicBezTo>
                    <a:pt x="24" y="201"/>
                    <a:pt x="1" y="296"/>
                    <a:pt x="36" y="379"/>
                  </a:cubicBezTo>
                  <a:cubicBezTo>
                    <a:pt x="72" y="439"/>
                    <a:pt x="131" y="474"/>
                    <a:pt x="191" y="474"/>
                  </a:cubicBezTo>
                  <a:cubicBezTo>
                    <a:pt x="215" y="474"/>
                    <a:pt x="239" y="463"/>
                    <a:pt x="262" y="451"/>
                  </a:cubicBezTo>
                  <a:lnTo>
                    <a:pt x="536" y="320"/>
                  </a:lnTo>
                  <a:cubicBezTo>
                    <a:pt x="620" y="272"/>
                    <a:pt x="643" y="177"/>
                    <a:pt x="608" y="93"/>
                  </a:cubicBezTo>
                  <a:cubicBezTo>
                    <a:pt x="575" y="36"/>
                    <a:pt x="519" y="1"/>
                    <a:pt x="4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9" name="Google Shape;6909;p70"/>
            <p:cNvSpPr/>
            <p:nvPr/>
          </p:nvSpPr>
          <p:spPr>
            <a:xfrm>
              <a:off x="6046471" y="4765572"/>
              <a:ext cx="49734" cy="35991"/>
            </a:xfrm>
            <a:custGeom>
              <a:avLst/>
              <a:gdLst/>
              <a:ahLst/>
              <a:cxnLst/>
              <a:rect l="l" t="t" r="r" b="b"/>
              <a:pathLst>
                <a:path w="655" h="474" extrusionOk="0">
                  <a:moveTo>
                    <a:pt x="462" y="0"/>
                  </a:moveTo>
                  <a:cubicBezTo>
                    <a:pt x="434" y="0"/>
                    <a:pt x="407" y="7"/>
                    <a:pt x="381" y="22"/>
                  </a:cubicBezTo>
                  <a:lnTo>
                    <a:pt x="119" y="153"/>
                  </a:lnTo>
                  <a:cubicBezTo>
                    <a:pt x="36" y="200"/>
                    <a:pt x="0" y="295"/>
                    <a:pt x="48" y="379"/>
                  </a:cubicBezTo>
                  <a:cubicBezTo>
                    <a:pt x="72" y="438"/>
                    <a:pt x="131" y="474"/>
                    <a:pt x="191" y="474"/>
                  </a:cubicBezTo>
                  <a:cubicBezTo>
                    <a:pt x="226" y="474"/>
                    <a:pt x="250" y="474"/>
                    <a:pt x="274" y="450"/>
                  </a:cubicBezTo>
                  <a:lnTo>
                    <a:pt x="536" y="319"/>
                  </a:lnTo>
                  <a:cubicBezTo>
                    <a:pt x="619" y="272"/>
                    <a:pt x="655" y="176"/>
                    <a:pt x="607" y="93"/>
                  </a:cubicBezTo>
                  <a:cubicBezTo>
                    <a:pt x="583" y="35"/>
                    <a:pt x="523" y="0"/>
                    <a:pt x="46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0" name="Google Shape;6910;p70"/>
            <p:cNvSpPr/>
            <p:nvPr/>
          </p:nvSpPr>
          <p:spPr>
            <a:xfrm>
              <a:off x="6116934" y="4729353"/>
              <a:ext cx="49810" cy="36067"/>
            </a:xfrm>
            <a:custGeom>
              <a:avLst/>
              <a:gdLst/>
              <a:ahLst/>
              <a:cxnLst/>
              <a:rect l="l" t="t" r="r" b="b"/>
              <a:pathLst>
                <a:path w="656" h="475" extrusionOk="0">
                  <a:moveTo>
                    <a:pt x="460" y="1"/>
                  </a:moveTo>
                  <a:cubicBezTo>
                    <a:pt x="434" y="1"/>
                    <a:pt x="407" y="8"/>
                    <a:pt x="382" y="22"/>
                  </a:cubicBezTo>
                  <a:lnTo>
                    <a:pt x="120" y="153"/>
                  </a:lnTo>
                  <a:cubicBezTo>
                    <a:pt x="37" y="201"/>
                    <a:pt x="1" y="296"/>
                    <a:pt x="37" y="379"/>
                  </a:cubicBezTo>
                  <a:cubicBezTo>
                    <a:pt x="72" y="439"/>
                    <a:pt x="132" y="475"/>
                    <a:pt x="191" y="475"/>
                  </a:cubicBezTo>
                  <a:cubicBezTo>
                    <a:pt x="215" y="475"/>
                    <a:pt x="239" y="463"/>
                    <a:pt x="275" y="451"/>
                  </a:cubicBezTo>
                  <a:lnTo>
                    <a:pt x="537" y="320"/>
                  </a:lnTo>
                  <a:cubicBezTo>
                    <a:pt x="620" y="272"/>
                    <a:pt x="656" y="177"/>
                    <a:pt x="608" y="94"/>
                  </a:cubicBezTo>
                  <a:cubicBezTo>
                    <a:pt x="575" y="36"/>
                    <a:pt x="519" y="1"/>
                    <a:pt x="4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1" name="Google Shape;6911;p70"/>
            <p:cNvSpPr/>
            <p:nvPr/>
          </p:nvSpPr>
          <p:spPr>
            <a:xfrm>
              <a:off x="6388155" y="4370815"/>
              <a:ext cx="33561" cy="47456"/>
            </a:xfrm>
            <a:custGeom>
              <a:avLst/>
              <a:gdLst/>
              <a:ahLst/>
              <a:cxnLst/>
              <a:rect l="l" t="t" r="r" b="b"/>
              <a:pathLst>
                <a:path w="442" h="625" extrusionOk="0">
                  <a:moveTo>
                    <a:pt x="255" y="0"/>
                  </a:moveTo>
                  <a:cubicBezTo>
                    <a:pt x="176" y="0"/>
                    <a:pt x="106" y="54"/>
                    <a:pt x="96" y="125"/>
                  </a:cubicBezTo>
                  <a:lnTo>
                    <a:pt x="25" y="422"/>
                  </a:lnTo>
                  <a:cubicBezTo>
                    <a:pt x="1" y="506"/>
                    <a:pt x="60" y="601"/>
                    <a:pt x="144" y="625"/>
                  </a:cubicBezTo>
                  <a:lnTo>
                    <a:pt x="191" y="625"/>
                  </a:lnTo>
                  <a:cubicBezTo>
                    <a:pt x="263" y="625"/>
                    <a:pt x="334" y="577"/>
                    <a:pt x="346" y="494"/>
                  </a:cubicBezTo>
                  <a:lnTo>
                    <a:pt x="417" y="208"/>
                  </a:lnTo>
                  <a:cubicBezTo>
                    <a:pt x="441" y="113"/>
                    <a:pt x="382" y="29"/>
                    <a:pt x="298" y="6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2" name="Google Shape;6912;p70"/>
            <p:cNvSpPr/>
            <p:nvPr/>
          </p:nvSpPr>
          <p:spPr>
            <a:xfrm>
              <a:off x="6370084" y="4447656"/>
              <a:ext cx="33561" cy="47456"/>
            </a:xfrm>
            <a:custGeom>
              <a:avLst/>
              <a:gdLst/>
              <a:ahLst/>
              <a:cxnLst/>
              <a:rect l="l" t="t" r="r" b="b"/>
              <a:pathLst>
                <a:path w="442" h="625" extrusionOk="0">
                  <a:moveTo>
                    <a:pt x="255" y="0"/>
                  </a:moveTo>
                  <a:cubicBezTo>
                    <a:pt x="176" y="0"/>
                    <a:pt x="104" y="54"/>
                    <a:pt x="84" y="125"/>
                  </a:cubicBezTo>
                  <a:lnTo>
                    <a:pt x="24" y="422"/>
                  </a:lnTo>
                  <a:cubicBezTo>
                    <a:pt x="1" y="506"/>
                    <a:pt x="60" y="601"/>
                    <a:pt x="143" y="625"/>
                  </a:cubicBezTo>
                  <a:lnTo>
                    <a:pt x="191" y="625"/>
                  </a:lnTo>
                  <a:cubicBezTo>
                    <a:pt x="263" y="625"/>
                    <a:pt x="334" y="577"/>
                    <a:pt x="346" y="494"/>
                  </a:cubicBezTo>
                  <a:lnTo>
                    <a:pt x="417" y="208"/>
                  </a:lnTo>
                  <a:cubicBezTo>
                    <a:pt x="441" y="113"/>
                    <a:pt x="382" y="29"/>
                    <a:pt x="298" y="6"/>
                  </a:cubicBezTo>
                  <a:cubicBezTo>
                    <a:pt x="284" y="2"/>
                    <a:pt x="269" y="0"/>
                    <a:pt x="25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3" name="Google Shape;6913;p70"/>
            <p:cNvSpPr/>
            <p:nvPr/>
          </p:nvSpPr>
          <p:spPr>
            <a:xfrm>
              <a:off x="6501139" y="4725405"/>
              <a:ext cx="47153" cy="40015"/>
            </a:xfrm>
            <a:custGeom>
              <a:avLst/>
              <a:gdLst/>
              <a:ahLst/>
              <a:cxnLst/>
              <a:rect l="l" t="t" r="r" b="b"/>
              <a:pathLst>
                <a:path w="621" h="527" extrusionOk="0">
                  <a:moveTo>
                    <a:pt x="193" y="0"/>
                  </a:moveTo>
                  <a:cubicBezTo>
                    <a:pt x="143" y="0"/>
                    <a:pt x="94" y="22"/>
                    <a:pt x="61" y="62"/>
                  </a:cubicBezTo>
                  <a:cubicBezTo>
                    <a:pt x="1" y="146"/>
                    <a:pt x="13" y="241"/>
                    <a:pt x="84" y="301"/>
                  </a:cubicBezTo>
                  <a:lnTo>
                    <a:pt x="322" y="491"/>
                  </a:lnTo>
                  <a:cubicBezTo>
                    <a:pt x="358" y="515"/>
                    <a:pt x="394" y="527"/>
                    <a:pt x="430" y="527"/>
                  </a:cubicBezTo>
                  <a:cubicBezTo>
                    <a:pt x="477" y="527"/>
                    <a:pt x="525" y="503"/>
                    <a:pt x="561" y="455"/>
                  </a:cubicBezTo>
                  <a:cubicBezTo>
                    <a:pt x="620" y="384"/>
                    <a:pt x="608" y="277"/>
                    <a:pt x="537" y="217"/>
                  </a:cubicBezTo>
                  <a:lnTo>
                    <a:pt x="299" y="39"/>
                  </a:lnTo>
                  <a:cubicBezTo>
                    <a:pt x="268" y="13"/>
                    <a:pt x="230" y="0"/>
                    <a:pt x="19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4" name="Google Shape;6914;p70"/>
            <p:cNvSpPr/>
            <p:nvPr/>
          </p:nvSpPr>
          <p:spPr>
            <a:xfrm>
              <a:off x="6438801" y="4676583"/>
              <a:ext cx="47077" cy="40015"/>
            </a:xfrm>
            <a:custGeom>
              <a:avLst/>
              <a:gdLst/>
              <a:ahLst/>
              <a:cxnLst/>
              <a:rect l="l" t="t" r="r" b="b"/>
              <a:pathLst>
                <a:path w="620" h="527" extrusionOk="0">
                  <a:moveTo>
                    <a:pt x="192" y="1"/>
                  </a:moveTo>
                  <a:cubicBezTo>
                    <a:pt x="143" y="1"/>
                    <a:pt x="94" y="22"/>
                    <a:pt x="60" y="62"/>
                  </a:cubicBezTo>
                  <a:cubicBezTo>
                    <a:pt x="0" y="146"/>
                    <a:pt x="12" y="253"/>
                    <a:pt x="84" y="301"/>
                  </a:cubicBezTo>
                  <a:lnTo>
                    <a:pt x="322" y="491"/>
                  </a:lnTo>
                  <a:cubicBezTo>
                    <a:pt x="358" y="515"/>
                    <a:pt x="393" y="527"/>
                    <a:pt x="429" y="527"/>
                  </a:cubicBezTo>
                  <a:cubicBezTo>
                    <a:pt x="477" y="527"/>
                    <a:pt x="524" y="503"/>
                    <a:pt x="560" y="455"/>
                  </a:cubicBezTo>
                  <a:cubicBezTo>
                    <a:pt x="620" y="384"/>
                    <a:pt x="608" y="277"/>
                    <a:pt x="536" y="217"/>
                  </a:cubicBezTo>
                  <a:lnTo>
                    <a:pt x="298" y="39"/>
                  </a:lnTo>
                  <a:cubicBezTo>
                    <a:pt x="267" y="13"/>
                    <a:pt x="230" y="1"/>
                    <a:pt x="19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5" name="Google Shape;6915;p70"/>
            <p:cNvSpPr/>
            <p:nvPr/>
          </p:nvSpPr>
          <p:spPr>
            <a:xfrm>
              <a:off x="5764392" y="4104455"/>
              <a:ext cx="183599" cy="232498"/>
            </a:xfrm>
            <a:custGeom>
              <a:avLst/>
              <a:gdLst/>
              <a:ahLst/>
              <a:cxnLst/>
              <a:rect l="l" t="t" r="r" b="b"/>
              <a:pathLst>
                <a:path w="2418" h="3062" extrusionOk="0">
                  <a:moveTo>
                    <a:pt x="1473" y="0"/>
                  </a:moveTo>
                  <a:cubicBezTo>
                    <a:pt x="1409" y="0"/>
                    <a:pt x="520" y="366"/>
                    <a:pt x="0" y="608"/>
                  </a:cubicBezTo>
                  <a:cubicBezTo>
                    <a:pt x="274" y="1442"/>
                    <a:pt x="620" y="2228"/>
                    <a:pt x="953" y="3061"/>
                  </a:cubicBezTo>
                  <a:cubicBezTo>
                    <a:pt x="1429" y="2918"/>
                    <a:pt x="1929" y="2680"/>
                    <a:pt x="2417" y="2490"/>
                  </a:cubicBezTo>
                  <a:cubicBezTo>
                    <a:pt x="2405" y="2335"/>
                    <a:pt x="2334" y="2168"/>
                    <a:pt x="2263" y="2013"/>
                  </a:cubicBezTo>
                  <a:lnTo>
                    <a:pt x="2263" y="2002"/>
                  </a:lnTo>
                  <a:cubicBezTo>
                    <a:pt x="1941" y="2144"/>
                    <a:pt x="1632" y="2228"/>
                    <a:pt x="1310" y="2359"/>
                  </a:cubicBezTo>
                  <a:lnTo>
                    <a:pt x="1310" y="2347"/>
                  </a:lnTo>
                  <a:cubicBezTo>
                    <a:pt x="1251" y="2240"/>
                    <a:pt x="1167" y="2049"/>
                    <a:pt x="1131" y="1906"/>
                  </a:cubicBezTo>
                  <a:cubicBezTo>
                    <a:pt x="1167" y="1847"/>
                    <a:pt x="1417" y="1787"/>
                    <a:pt x="1548" y="1692"/>
                  </a:cubicBezTo>
                  <a:cubicBezTo>
                    <a:pt x="1477" y="1513"/>
                    <a:pt x="1441" y="1347"/>
                    <a:pt x="1358" y="1192"/>
                  </a:cubicBezTo>
                  <a:lnTo>
                    <a:pt x="1346" y="1192"/>
                  </a:lnTo>
                  <a:cubicBezTo>
                    <a:pt x="1203" y="1251"/>
                    <a:pt x="1048" y="1311"/>
                    <a:pt x="905" y="1359"/>
                  </a:cubicBezTo>
                  <a:lnTo>
                    <a:pt x="905" y="1347"/>
                  </a:lnTo>
                  <a:cubicBezTo>
                    <a:pt x="822" y="1240"/>
                    <a:pt x="798" y="1073"/>
                    <a:pt x="739" y="930"/>
                  </a:cubicBezTo>
                  <a:lnTo>
                    <a:pt x="750" y="930"/>
                  </a:lnTo>
                  <a:cubicBezTo>
                    <a:pt x="1048" y="775"/>
                    <a:pt x="1393" y="704"/>
                    <a:pt x="1667" y="513"/>
                  </a:cubicBezTo>
                  <a:cubicBezTo>
                    <a:pt x="1608" y="347"/>
                    <a:pt x="1560" y="156"/>
                    <a:pt x="1477" y="1"/>
                  </a:cubicBezTo>
                  <a:cubicBezTo>
                    <a:pt x="1476" y="1"/>
                    <a:pt x="1475" y="0"/>
                    <a:pt x="147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6" name="Google Shape;6916;p70"/>
            <p:cNvSpPr/>
            <p:nvPr/>
          </p:nvSpPr>
          <p:spPr>
            <a:xfrm>
              <a:off x="5967808" y="4166869"/>
              <a:ext cx="119362" cy="77828"/>
            </a:xfrm>
            <a:custGeom>
              <a:avLst/>
              <a:gdLst/>
              <a:ahLst/>
              <a:cxnLst/>
              <a:rect l="l" t="t" r="r" b="b"/>
              <a:pathLst>
                <a:path w="1572" h="1025" extrusionOk="0">
                  <a:moveTo>
                    <a:pt x="1358" y="1"/>
                  </a:moveTo>
                  <a:lnTo>
                    <a:pt x="0" y="525"/>
                  </a:lnTo>
                  <a:cubicBezTo>
                    <a:pt x="12" y="548"/>
                    <a:pt x="143" y="918"/>
                    <a:pt x="179" y="1025"/>
                  </a:cubicBezTo>
                  <a:cubicBezTo>
                    <a:pt x="250" y="989"/>
                    <a:pt x="1489" y="537"/>
                    <a:pt x="1560" y="501"/>
                  </a:cubicBezTo>
                  <a:lnTo>
                    <a:pt x="1572" y="501"/>
                  </a:lnTo>
                  <a:cubicBezTo>
                    <a:pt x="1477" y="358"/>
                    <a:pt x="1429" y="167"/>
                    <a:pt x="135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7" name="Google Shape;6917;p70"/>
            <p:cNvSpPr/>
            <p:nvPr/>
          </p:nvSpPr>
          <p:spPr>
            <a:xfrm>
              <a:off x="5945181" y="4109922"/>
              <a:ext cx="119438" cy="77828"/>
            </a:xfrm>
            <a:custGeom>
              <a:avLst/>
              <a:gdLst/>
              <a:ahLst/>
              <a:cxnLst/>
              <a:rect l="l" t="t" r="r" b="b"/>
              <a:pathLst>
                <a:path w="1573" h="1025" extrusionOk="0">
                  <a:moveTo>
                    <a:pt x="1370" y="1"/>
                  </a:moveTo>
                  <a:lnTo>
                    <a:pt x="1" y="536"/>
                  </a:lnTo>
                  <a:cubicBezTo>
                    <a:pt x="13" y="560"/>
                    <a:pt x="144" y="929"/>
                    <a:pt x="179" y="1025"/>
                  </a:cubicBezTo>
                  <a:cubicBezTo>
                    <a:pt x="251" y="1001"/>
                    <a:pt x="1501" y="536"/>
                    <a:pt x="1572" y="513"/>
                  </a:cubicBezTo>
                  <a:cubicBezTo>
                    <a:pt x="1489" y="358"/>
                    <a:pt x="1429" y="167"/>
                    <a:pt x="13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8" name="Google Shape;6918;p70"/>
            <p:cNvSpPr/>
            <p:nvPr/>
          </p:nvSpPr>
          <p:spPr>
            <a:xfrm>
              <a:off x="6069934" y="3984259"/>
              <a:ext cx="185421" cy="234244"/>
            </a:xfrm>
            <a:custGeom>
              <a:avLst/>
              <a:gdLst/>
              <a:ahLst/>
              <a:cxnLst/>
              <a:rect l="l" t="t" r="r" b="b"/>
              <a:pathLst>
                <a:path w="2442" h="3085" extrusionOk="0">
                  <a:moveTo>
                    <a:pt x="1477" y="1"/>
                  </a:moveTo>
                  <a:cubicBezTo>
                    <a:pt x="1322" y="60"/>
                    <a:pt x="1025" y="215"/>
                    <a:pt x="953" y="227"/>
                  </a:cubicBezTo>
                  <a:cubicBezTo>
                    <a:pt x="906" y="370"/>
                    <a:pt x="989" y="870"/>
                    <a:pt x="953" y="870"/>
                  </a:cubicBezTo>
                  <a:lnTo>
                    <a:pt x="929" y="870"/>
                  </a:lnTo>
                  <a:cubicBezTo>
                    <a:pt x="810" y="787"/>
                    <a:pt x="608" y="489"/>
                    <a:pt x="489" y="417"/>
                  </a:cubicBezTo>
                  <a:lnTo>
                    <a:pt x="477" y="417"/>
                  </a:lnTo>
                  <a:cubicBezTo>
                    <a:pt x="322" y="489"/>
                    <a:pt x="108" y="537"/>
                    <a:pt x="1" y="632"/>
                  </a:cubicBezTo>
                  <a:cubicBezTo>
                    <a:pt x="739" y="2584"/>
                    <a:pt x="917" y="3025"/>
                    <a:pt x="953" y="3084"/>
                  </a:cubicBezTo>
                  <a:lnTo>
                    <a:pt x="977" y="3084"/>
                  </a:lnTo>
                  <a:cubicBezTo>
                    <a:pt x="1132" y="3025"/>
                    <a:pt x="1322" y="2965"/>
                    <a:pt x="1477" y="2882"/>
                  </a:cubicBezTo>
                  <a:cubicBezTo>
                    <a:pt x="1275" y="2442"/>
                    <a:pt x="1072" y="1989"/>
                    <a:pt x="929" y="1525"/>
                  </a:cubicBezTo>
                  <a:cubicBezTo>
                    <a:pt x="929" y="1525"/>
                    <a:pt x="929" y="1524"/>
                    <a:pt x="930" y="1524"/>
                  </a:cubicBezTo>
                  <a:cubicBezTo>
                    <a:pt x="938" y="1524"/>
                    <a:pt x="1267" y="1942"/>
                    <a:pt x="1343" y="1942"/>
                  </a:cubicBezTo>
                  <a:cubicBezTo>
                    <a:pt x="1344" y="1942"/>
                    <a:pt x="1345" y="1942"/>
                    <a:pt x="1346" y="1941"/>
                  </a:cubicBezTo>
                  <a:cubicBezTo>
                    <a:pt x="1382" y="1918"/>
                    <a:pt x="1346" y="1441"/>
                    <a:pt x="1370" y="1322"/>
                  </a:cubicBezTo>
                  <a:lnTo>
                    <a:pt x="1370" y="1322"/>
                  </a:lnTo>
                  <a:cubicBezTo>
                    <a:pt x="1572" y="1703"/>
                    <a:pt x="1787" y="2299"/>
                    <a:pt x="1965" y="2703"/>
                  </a:cubicBezTo>
                  <a:cubicBezTo>
                    <a:pt x="2072" y="2656"/>
                    <a:pt x="2287" y="2561"/>
                    <a:pt x="2441" y="2525"/>
                  </a:cubicBezTo>
                  <a:lnTo>
                    <a:pt x="2001" y="1370"/>
                  </a:lnTo>
                  <a:cubicBezTo>
                    <a:pt x="1846" y="894"/>
                    <a:pt x="1644" y="477"/>
                    <a:pt x="147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9" name="Google Shape;6919;p70"/>
            <p:cNvSpPr/>
            <p:nvPr/>
          </p:nvSpPr>
          <p:spPr>
            <a:xfrm>
              <a:off x="6238118" y="3934222"/>
              <a:ext cx="174563" cy="212224"/>
            </a:xfrm>
            <a:custGeom>
              <a:avLst/>
              <a:gdLst/>
              <a:ahLst/>
              <a:cxnLst/>
              <a:rect l="l" t="t" r="r" b="b"/>
              <a:pathLst>
                <a:path w="2299" h="2795" extrusionOk="0">
                  <a:moveTo>
                    <a:pt x="843" y="1"/>
                  </a:moveTo>
                  <a:cubicBezTo>
                    <a:pt x="633" y="1"/>
                    <a:pt x="418" y="69"/>
                    <a:pt x="238" y="219"/>
                  </a:cubicBezTo>
                  <a:cubicBezTo>
                    <a:pt x="179" y="255"/>
                    <a:pt x="119" y="314"/>
                    <a:pt x="84" y="374"/>
                  </a:cubicBezTo>
                  <a:cubicBezTo>
                    <a:pt x="24" y="481"/>
                    <a:pt x="0" y="612"/>
                    <a:pt x="12" y="755"/>
                  </a:cubicBezTo>
                  <a:cubicBezTo>
                    <a:pt x="12" y="838"/>
                    <a:pt x="24" y="934"/>
                    <a:pt x="60" y="1017"/>
                  </a:cubicBezTo>
                  <a:cubicBezTo>
                    <a:pt x="357" y="1791"/>
                    <a:pt x="500" y="2160"/>
                    <a:pt x="655" y="2505"/>
                  </a:cubicBezTo>
                  <a:cubicBezTo>
                    <a:pt x="760" y="2714"/>
                    <a:pt x="954" y="2794"/>
                    <a:pt x="1161" y="2794"/>
                  </a:cubicBezTo>
                  <a:cubicBezTo>
                    <a:pt x="1331" y="2794"/>
                    <a:pt x="1510" y="2741"/>
                    <a:pt x="1655" y="2660"/>
                  </a:cubicBezTo>
                  <a:cubicBezTo>
                    <a:pt x="2179" y="2446"/>
                    <a:pt x="2298" y="1779"/>
                    <a:pt x="1953" y="1338"/>
                  </a:cubicBezTo>
                  <a:lnTo>
                    <a:pt x="1953" y="1338"/>
                  </a:lnTo>
                  <a:cubicBezTo>
                    <a:pt x="1798" y="1362"/>
                    <a:pt x="1608" y="1469"/>
                    <a:pt x="1453" y="1505"/>
                  </a:cubicBezTo>
                  <a:cubicBezTo>
                    <a:pt x="1477" y="1636"/>
                    <a:pt x="1560" y="1755"/>
                    <a:pt x="1548" y="1886"/>
                  </a:cubicBezTo>
                  <a:cubicBezTo>
                    <a:pt x="1536" y="1993"/>
                    <a:pt x="1453" y="2077"/>
                    <a:pt x="1346" y="2112"/>
                  </a:cubicBezTo>
                  <a:cubicBezTo>
                    <a:pt x="1339" y="2113"/>
                    <a:pt x="1333" y="2113"/>
                    <a:pt x="1326" y="2113"/>
                  </a:cubicBezTo>
                  <a:cubicBezTo>
                    <a:pt x="1182" y="2113"/>
                    <a:pt x="1081" y="1988"/>
                    <a:pt x="1012" y="1862"/>
                  </a:cubicBezTo>
                  <a:cubicBezTo>
                    <a:pt x="858" y="1541"/>
                    <a:pt x="619" y="862"/>
                    <a:pt x="631" y="826"/>
                  </a:cubicBezTo>
                  <a:cubicBezTo>
                    <a:pt x="631" y="815"/>
                    <a:pt x="619" y="791"/>
                    <a:pt x="631" y="779"/>
                  </a:cubicBezTo>
                  <a:cubicBezTo>
                    <a:pt x="655" y="719"/>
                    <a:pt x="727" y="684"/>
                    <a:pt x="786" y="648"/>
                  </a:cubicBezTo>
                  <a:cubicBezTo>
                    <a:pt x="827" y="630"/>
                    <a:pt x="863" y="622"/>
                    <a:pt x="896" y="622"/>
                  </a:cubicBezTo>
                  <a:cubicBezTo>
                    <a:pt x="1079" y="622"/>
                    <a:pt x="1136" y="877"/>
                    <a:pt x="1227" y="1029"/>
                  </a:cubicBezTo>
                  <a:cubicBezTo>
                    <a:pt x="1417" y="981"/>
                    <a:pt x="1596" y="945"/>
                    <a:pt x="1750" y="838"/>
                  </a:cubicBezTo>
                  <a:cubicBezTo>
                    <a:pt x="1734" y="325"/>
                    <a:pt x="1299" y="1"/>
                    <a:pt x="843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0" name="Google Shape;6920;p70"/>
            <p:cNvSpPr/>
            <p:nvPr/>
          </p:nvSpPr>
          <p:spPr>
            <a:xfrm>
              <a:off x="6391800" y="3872187"/>
              <a:ext cx="103113" cy="131131"/>
            </a:xfrm>
            <a:custGeom>
              <a:avLst/>
              <a:gdLst/>
              <a:ahLst/>
              <a:cxnLst/>
              <a:rect l="l" t="t" r="r" b="b"/>
              <a:pathLst>
                <a:path w="1358" h="1727" extrusionOk="0">
                  <a:moveTo>
                    <a:pt x="619" y="0"/>
                  </a:moveTo>
                  <a:cubicBezTo>
                    <a:pt x="441" y="0"/>
                    <a:pt x="107" y="131"/>
                    <a:pt x="60" y="322"/>
                  </a:cubicBezTo>
                  <a:cubicBezTo>
                    <a:pt x="0" y="477"/>
                    <a:pt x="24" y="667"/>
                    <a:pt x="143" y="846"/>
                  </a:cubicBezTo>
                  <a:cubicBezTo>
                    <a:pt x="238" y="822"/>
                    <a:pt x="322" y="774"/>
                    <a:pt x="453" y="715"/>
                  </a:cubicBezTo>
                  <a:cubicBezTo>
                    <a:pt x="417" y="608"/>
                    <a:pt x="369" y="453"/>
                    <a:pt x="500" y="393"/>
                  </a:cubicBezTo>
                  <a:cubicBezTo>
                    <a:pt x="512" y="390"/>
                    <a:pt x="523" y="389"/>
                    <a:pt x="533" y="389"/>
                  </a:cubicBezTo>
                  <a:cubicBezTo>
                    <a:pt x="657" y="389"/>
                    <a:pt x="732" y="569"/>
                    <a:pt x="655" y="679"/>
                  </a:cubicBezTo>
                  <a:cubicBezTo>
                    <a:pt x="560" y="858"/>
                    <a:pt x="405" y="977"/>
                    <a:pt x="334" y="1179"/>
                  </a:cubicBezTo>
                  <a:cubicBezTo>
                    <a:pt x="298" y="1358"/>
                    <a:pt x="405" y="1524"/>
                    <a:pt x="465" y="1727"/>
                  </a:cubicBezTo>
                  <a:lnTo>
                    <a:pt x="560" y="1691"/>
                  </a:lnTo>
                  <a:lnTo>
                    <a:pt x="1358" y="1370"/>
                  </a:lnTo>
                  <a:cubicBezTo>
                    <a:pt x="1346" y="1334"/>
                    <a:pt x="1334" y="1310"/>
                    <a:pt x="1322" y="1274"/>
                  </a:cubicBezTo>
                  <a:cubicBezTo>
                    <a:pt x="1298" y="1215"/>
                    <a:pt x="1274" y="1131"/>
                    <a:pt x="1227" y="1084"/>
                  </a:cubicBezTo>
                  <a:cubicBezTo>
                    <a:pt x="1048" y="1155"/>
                    <a:pt x="905" y="1227"/>
                    <a:pt x="715" y="1286"/>
                  </a:cubicBezTo>
                  <a:cubicBezTo>
                    <a:pt x="691" y="1286"/>
                    <a:pt x="691" y="1191"/>
                    <a:pt x="691" y="1155"/>
                  </a:cubicBezTo>
                  <a:cubicBezTo>
                    <a:pt x="774" y="917"/>
                    <a:pt x="1131" y="774"/>
                    <a:pt x="1036" y="453"/>
                  </a:cubicBezTo>
                  <a:cubicBezTo>
                    <a:pt x="1012" y="393"/>
                    <a:pt x="989" y="322"/>
                    <a:pt x="965" y="262"/>
                  </a:cubicBezTo>
                  <a:cubicBezTo>
                    <a:pt x="881" y="119"/>
                    <a:pt x="774" y="12"/>
                    <a:pt x="61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1" name="Google Shape;6921;p70"/>
            <p:cNvSpPr/>
            <p:nvPr/>
          </p:nvSpPr>
          <p:spPr>
            <a:xfrm>
              <a:off x="4646098" y="4089118"/>
              <a:ext cx="935761" cy="952997"/>
            </a:xfrm>
            <a:custGeom>
              <a:avLst/>
              <a:gdLst/>
              <a:ahLst/>
              <a:cxnLst/>
              <a:rect l="l" t="t" r="r" b="b"/>
              <a:pathLst>
                <a:path w="12324" h="12551" extrusionOk="0">
                  <a:moveTo>
                    <a:pt x="5453" y="263"/>
                  </a:moveTo>
                  <a:cubicBezTo>
                    <a:pt x="6168" y="263"/>
                    <a:pt x="6930" y="1215"/>
                    <a:pt x="7501" y="2692"/>
                  </a:cubicBezTo>
                  <a:cubicBezTo>
                    <a:pt x="6954" y="2930"/>
                    <a:pt x="6382" y="3227"/>
                    <a:pt x="5799" y="3585"/>
                  </a:cubicBezTo>
                  <a:cubicBezTo>
                    <a:pt x="5156" y="3394"/>
                    <a:pt x="4513" y="3263"/>
                    <a:pt x="3918" y="3168"/>
                  </a:cubicBezTo>
                  <a:cubicBezTo>
                    <a:pt x="4084" y="1513"/>
                    <a:pt x="4608" y="370"/>
                    <a:pt x="5346" y="275"/>
                  </a:cubicBezTo>
                  <a:cubicBezTo>
                    <a:pt x="5382" y="263"/>
                    <a:pt x="5418" y="263"/>
                    <a:pt x="5453" y="263"/>
                  </a:cubicBezTo>
                  <a:close/>
                  <a:moveTo>
                    <a:pt x="7597" y="2930"/>
                  </a:moveTo>
                  <a:cubicBezTo>
                    <a:pt x="7763" y="3382"/>
                    <a:pt x="7906" y="3882"/>
                    <a:pt x="8037" y="4406"/>
                  </a:cubicBezTo>
                  <a:cubicBezTo>
                    <a:pt x="7704" y="4263"/>
                    <a:pt x="7370" y="4120"/>
                    <a:pt x="7025" y="3989"/>
                  </a:cubicBezTo>
                  <a:cubicBezTo>
                    <a:pt x="6727" y="3882"/>
                    <a:pt x="6430" y="3787"/>
                    <a:pt x="6132" y="3692"/>
                  </a:cubicBezTo>
                  <a:cubicBezTo>
                    <a:pt x="6632" y="3394"/>
                    <a:pt x="7120" y="3132"/>
                    <a:pt x="7597" y="2930"/>
                  </a:cubicBezTo>
                  <a:close/>
                  <a:moveTo>
                    <a:pt x="3894" y="3430"/>
                  </a:moveTo>
                  <a:cubicBezTo>
                    <a:pt x="4406" y="3501"/>
                    <a:pt x="4941" y="3620"/>
                    <a:pt x="5501" y="3775"/>
                  </a:cubicBezTo>
                  <a:cubicBezTo>
                    <a:pt x="5239" y="3942"/>
                    <a:pt x="4989" y="4120"/>
                    <a:pt x="4727" y="4299"/>
                  </a:cubicBezTo>
                  <a:cubicBezTo>
                    <a:pt x="4429" y="4525"/>
                    <a:pt x="4144" y="4751"/>
                    <a:pt x="3870" y="4978"/>
                  </a:cubicBezTo>
                  <a:cubicBezTo>
                    <a:pt x="3846" y="4430"/>
                    <a:pt x="3858" y="3906"/>
                    <a:pt x="3894" y="3430"/>
                  </a:cubicBezTo>
                  <a:close/>
                  <a:moveTo>
                    <a:pt x="9990" y="2299"/>
                  </a:moveTo>
                  <a:cubicBezTo>
                    <a:pt x="10490" y="2299"/>
                    <a:pt x="10859" y="2430"/>
                    <a:pt x="11061" y="2715"/>
                  </a:cubicBezTo>
                  <a:cubicBezTo>
                    <a:pt x="11490" y="3287"/>
                    <a:pt x="11085" y="4370"/>
                    <a:pt x="10121" y="5561"/>
                  </a:cubicBezTo>
                  <a:cubicBezTo>
                    <a:pt x="9585" y="5204"/>
                    <a:pt x="8990" y="4859"/>
                    <a:pt x="8335" y="4549"/>
                  </a:cubicBezTo>
                  <a:cubicBezTo>
                    <a:pt x="8192" y="3942"/>
                    <a:pt x="8025" y="3358"/>
                    <a:pt x="7835" y="2835"/>
                  </a:cubicBezTo>
                  <a:cubicBezTo>
                    <a:pt x="8668" y="2489"/>
                    <a:pt x="9406" y="2299"/>
                    <a:pt x="9990" y="2299"/>
                  </a:cubicBezTo>
                  <a:close/>
                  <a:moveTo>
                    <a:pt x="2596" y="3323"/>
                  </a:moveTo>
                  <a:cubicBezTo>
                    <a:pt x="2917" y="3323"/>
                    <a:pt x="3263" y="3347"/>
                    <a:pt x="3644" y="3394"/>
                  </a:cubicBezTo>
                  <a:cubicBezTo>
                    <a:pt x="3596" y="3954"/>
                    <a:pt x="3584" y="4561"/>
                    <a:pt x="3620" y="5192"/>
                  </a:cubicBezTo>
                  <a:cubicBezTo>
                    <a:pt x="3072" y="5668"/>
                    <a:pt x="2572" y="6156"/>
                    <a:pt x="2167" y="6645"/>
                  </a:cubicBezTo>
                  <a:cubicBezTo>
                    <a:pt x="917" y="5752"/>
                    <a:pt x="238" y="4811"/>
                    <a:pt x="489" y="4144"/>
                  </a:cubicBezTo>
                  <a:cubicBezTo>
                    <a:pt x="703" y="3597"/>
                    <a:pt x="1477" y="3323"/>
                    <a:pt x="2596" y="3323"/>
                  </a:cubicBezTo>
                  <a:close/>
                  <a:moveTo>
                    <a:pt x="8394" y="4871"/>
                  </a:moveTo>
                  <a:lnTo>
                    <a:pt x="8394" y="4871"/>
                  </a:lnTo>
                  <a:cubicBezTo>
                    <a:pt x="8966" y="5156"/>
                    <a:pt x="9490" y="5454"/>
                    <a:pt x="9954" y="5763"/>
                  </a:cubicBezTo>
                  <a:cubicBezTo>
                    <a:pt x="9597" y="6180"/>
                    <a:pt x="9168" y="6609"/>
                    <a:pt x="8692" y="7037"/>
                  </a:cubicBezTo>
                  <a:cubicBezTo>
                    <a:pt x="8668" y="6680"/>
                    <a:pt x="8632" y="6311"/>
                    <a:pt x="8585" y="5954"/>
                  </a:cubicBezTo>
                  <a:cubicBezTo>
                    <a:pt x="8525" y="5585"/>
                    <a:pt x="8466" y="5228"/>
                    <a:pt x="8394" y="4871"/>
                  </a:cubicBezTo>
                  <a:close/>
                  <a:moveTo>
                    <a:pt x="3632" y="5513"/>
                  </a:moveTo>
                  <a:cubicBezTo>
                    <a:pt x="3667" y="5871"/>
                    <a:pt x="3703" y="6240"/>
                    <a:pt x="3751" y="6609"/>
                  </a:cubicBezTo>
                  <a:cubicBezTo>
                    <a:pt x="3798" y="6966"/>
                    <a:pt x="3858" y="7335"/>
                    <a:pt x="3929" y="7680"/>
                  </a:cubicBezTo>
                  <a:cubicBezTo>
                    <a:pt x="3358" y="7395"/>
                    <a:pt x="2834" y="7097"/>
                    <a:pt x="2382" y="6787"/>
                  </a:cubicBezTo>
                  <a:cubicBezTo>
                    <a:pt x="2739" y="6371"/>
                    <a:pt x="3156" y="5942"/>
                    <a:pt x="3632" y="5513"/>
                  </a:cubicBezTo>
                  <a:close/>
                  <a:moveTo>
                    <a:pt x="5834" y="3870"/>
                  </a:moveTo>
                  <a:cubicBezTo>
                    <a:pt x="6192" y="3978"/>
                    <a:pt x="6561" y="4097"/>
                    <a:pt x="6930" y="4239"/>
                  </a:cubicBezTo>
                  <a:cubicBezTo>
                    <a:pt x="7335" y="4394"/>
                    <a:pt x="7728" y="4561"/>
                    <a:pt x="8109" y="4728"/>
                  </a:cubicBezTo>
                  <a:cubicBezTo>
                    <a:pt x="8192" y="5132"/>
                    <a:pt x="8263" y="5549"/>
                    <a:pt x="8323" y="5978"/>
                  </a:cubicBezTo>
                  <a:cubicBezTo>
                    <a:pt x="8382" y="6418"/>
                    <a:pt x="8418" y="6835"/>
                    <a:pt x="8442" y="7252"/>
                  </a:cubicBezTo>
                  <a:cubicBezTo>
                    <a:pt x="8132" y="7514"/>
                    <a:pt x="7799" y="7776"/>
                    <a:pt x="7442" y="8038"/>
                  </a:cubicBezTo>
                  <a:cubicBezTo>
                    <a:pt x="7120" y="8264"/>
                    <a:pt x="6811" y="8478"/>
                    <a:pt x="6489" y="8681"/>
                  </a:cubicBezTo>
                  <a:cubicBezTo>
                    <a:pt x="6132" y="8573"/>
                    <a:pt x="5763" y="8454"/>
                    <a:pt x="5394" y="8311"/>
                  </a:cubicBezTo>
                  <a:cubicBezTo>
                    <a:pt x="4989" y="8157"/>
                    <a:pt x="4596" y="7990"/>
                    <a:pt x="4227" y="7823"/>
                  </a:cubicBezTo>
                  <a:cubicBezTo>
                    <a:pt x="4144" y="7418"/>
                    <a:pt x="4060" y="7002"/>
                    <a:pt x="4001" y="6573"/>
                  </a:cubicBezTo>
                  <a:cubicBezTo>
                    <a:pt x="3941" y="6133"/>
                    <a:pt x="3906" y="5716"/>
                    <a:pt x="3882" y="5299"/>
                  </a:cubicBezTo>
                  <a:cubicBezTo>
                    <a:pt x="4191" y="5037"/>
                    <a:pt x="4525" y="4775"/>
                    <a:pt x="4882" y="4513"/>
                  </a:cubicBezTo>
                  <a:cubicBezTo>
                    <a:pt x="5203" y="4287"/>
                    <a:pt x="5525" y="4073"/>
                    <a:pt x="5834" y="3870"/>
                  </a:cubicBezTo>
                  <a:close/>
                  <a:moveTo>
                    <a:pt x="8454" y="7573"/>
                  </a:moveTo>
                  <a:lnTo>
                    <a:pt x="8454" y="7573"/>
                  </a:lnTo>
                  <a:cubicBezTo>
                    <a:pt x="8478" y="8121"/>
                    <a:pt x="8466" y="8645"/>
                    <a:pt x="8430" y="9121"/>
                  </a:cubicBezTo>
                  <a:cubicBezTo>
                    <a:pt x="7930" y="9050"/>
                    <a:pt x="7382" y="8931"/>
                    <a:pt x="6823" y="8776"/>
                  </a:cubicBezTo>
                  <a:cubicBezTo>
                    <a:pt x="7085" y="8609"/>
                    <a:pt x="7335" y="8430"/>
                    <a:pt x="7597" y="8252"/>
                  </a:cubicBezTo>
                  <a:cubicBezTo>
                    <a:pt x="7894" y="8026"/>
                    <a:pt x="8180" y="7799"/>
                    <a:pt x="8454" y="7573"/>
                  </a:cubicBezTo>
                  <a:close/>
                  <a:moveTo>
                    <a:pt x="10156" y="5918"/>
                  </a:moveTo>
                  <a:cubicBezTo>
                    <a:pt x="11407" y="6811"/>
                    <a:pt x="12085" y="7740"/>
                    <a:pt x="11835" y="8407"/>
                  </a:cubicBezTo>
                  <a:cubicBezTo>
                    <a:pt x="11633" y="8954"/>
                    <a:pt x="10847" y="9228"/>
                    <a:pt x="9740" y="9228"/>
                  </a:cubicBezTo>
                  <a:cubicBezTo>
                    <a:pt x="9406" y="9228"/>
                    <a:pt x="9061" y="9204"/>
                    <a:pt x="8692" y="9157"/>
                  </a:cubicBezTo>
                  <a:cubicBezTo>
                    <a:pt x="8728" y="8597"/>
                    <a:pt x="8740" y="7990"/>
                    <a:pt x="8704" y="7371"/>
                  </a:cubicBezTo>
                  <a:cubicBezTo>
                    <a:pt x="9252" y="6895"/>
                    <a:pt x="9752" y="6395"/>
                    <a:pt x="10156" y="5918"/>
                  </a:cubicBezTo>
                  <a:close/>
                  <a:moveTo>
                    <a:pt x="4299" y="8145"/>
                  </a:moveTo>
                  <a:lnTo>
                    <a:pt x="4299" y="8145"/>
                  </a:lnTo>
                  <a:cubicBezTo>
                    <a:pt x="4620" y="8288"/>
                    <a:pt x="4953" y="8430"/>
                    <a:pt x="5311" y="8561"/>
                  </a:cubicBezTo>
                  <a:cubicBezTo>
                    <a:pt x="5608" y="8669"/>
                    <a:pt x="5894" y="8764"/>
                    <a:pt x="6192" y="8859"/>
                  </a:cubicBezTo>
                  <a:cubicBezTo>
                    <a:pt x="5692" y="9157"/>
                    <a:pt x="5203" y="9419"/>
                    <a:pt x="4739" y="9621"/>
                  </a:cubicBezTo>
                  <a:cubicBezTo>
                    <a:pt x="4572" y="9169"/>
                    <a:pt x="4418" y="8669"/>
                    <a:pt x="4299" y="8145"/>
                  </a:cubicBezTo>
                  <a:close/>
                  <a:moveTo>
                    <a:pt x="2215" y="6990"/>
                  </a:moveTo>
                  <a:cubicBezTo>
                    <a:pt x="2739" y="7347"/>
                    <a:pt x="3334" y="7692"/>
                    <a:pt x="4001" y="8002"/>
                  </a:cubicBezTo>
                  <a:cubicBezTo>
                    <a:pt x="4132" y="8609"/>
                    <a:pt x="4299" y="9192"/>
                    <a:pt x="4489" y="9716"/>
                  </a:cubicBezTo>
                  <a:cubicBezTo>
                    <a:pt x="3667" y="10062"/>
                    <a:pt x="2917" y="10252"/>
                    <a:pt x="2334" y="10252"/>
                  </a:cubicBezTo>
                  <a:cubicBezTo>
                    <a:pt x="1846" y="10252"/>
                    <a:pt x="1465" y="10121"/>
                    <a:pt x="1262" y="9835"/>
                  </a:cubicBezTo>
                  <a:cubicBezTo>
                    <a:pt x="846" y="9264"/>
                    <a:pt x="1251" y="8180"/>
                    <a:pt x="2215" y="6990"/>
                  </a:cubicBezTo>
                  <a:close/>
                  <a:moveTo>
                    <a:pt x="6525" y="8966"/>
                  </a:moveTo>
                  <a:cubicBezTo>
                    <a:pt x="7180" y="9157"/>
                    <a:pt x="7811" y="9288"/>
                    <a:pt x="8406" y="9383"/>
                  </a:cubicBezTo>
                  <a:cubicBezTo>
                    <a:pt x="8239" y="11038"/>
                    <a:pt x="7728" y="12181"/>
                    <a:pt x="6977" y="12276"/>
                  </a:cubicBezTo>
                  <a:cubicBezTo>
                    <a:pt x="6942" y="12288"/>
                    <a:pt x="6906" y="12288"/>
                    <a:pt x="6870" y="12288"/>
                  </a:cubicBezTo>
                  <a:cubicBezTo>
                    <a:pt x="6156" y="12288"/>
                    <a:pt x="5406" y="11336"/>
                    <a:pt x="4822" y="9871"/>
                  </a:cubicBezTo>
                  <a:cubicBezTo>
                    <a:pt x="5382" y="9621"/>
                    <a:pt x="5953" y="9323"/>
                    <a:pt x="6525" y="8966"/>
                  </a:cubicBezTo>
                  <a:close/>
                  <a:moveTo>
                    <a:pt x="5453" y="1"/>
                  </a:moveTo>
                  <a:cubicBezTo>
                    <a:pt x="5418" y="1"/>
                    <a:pt x="5358" y="13"/>
                    <a:pt x="5311" y="13"/>
                  </a:cubicBezTo>
                  <a:cubicBezTo>
                    <a:pt x="4620" y="108"/>
                    <a:pt x="4084" y="882"/>
                    <a:pt x="3810" y="2180"/>
                  </a:cubicBezTo>
                  <a:cubicBezTo>
                    <a:pt x="3739" y="2477"/>
                    <a:pt x="3691" y="2799"/>
                    <a:pt x="3656" y="3132"/>
                  </a:cubicBezTo>
                  <a:cubicBezTo>
                    <a:pt x="3286" y="3096"/>
                    <a:pt x="2929" y="3061"/>
                    <a:pt x="2596" y="3061"/>
                  </a:cubicBezTo>
                  <a:cubicBezTo>
                    <a:pt x="965" y="3061"/>
                    <a:pt x="417" y="3597"/>
                    <a:pt x="250" y="4049"/>
                  </a:cubicBezTo>
                  <a:cubicBezTo>
                    <a:pt x="0" y="4704"/>
                    <a:pt x="429" y="5537"/>
                    <a:pt x="1441" y="6406"/>
                  </a:cubicBezTo>
                  <a:cubicBezTo>
                    <a:pt x="1620" y="6549"/>
                    <a:pt x="1798" y="6704"/>
                    <a:pt x="2001" y="6835"/>
                  </a:cubicBezTo>
                  <a:cubicBezTo>
                    <a:pt x="1846" y="7026"/>
                    <a:pt x="1703" y="7216"/>
                    <a:pt x="1584" y="7407"/>
                  </a:cubicBezTo>
                  <a:cubicBezTo>
                    <a:pt x="834" y="8502"/>
                    <a:pt x="643" y="9431"/>
                    <a:pt x="1048" y="9990"/>
                  </a:cubicBezTo>
                  <a:cubicBezTo>
                    <a:pt x="1227" y="10228"/>
                    <a:pt x="1584" y="10514"/>
                    <a:pt x="2334" y="10514"/>
                  </a:cubicBezTo>
                  <a:cubicBezTo>
                    <a:pt x="2965" y="10514"/>
                    <a:pt x="3739" y="10312"/>
                    <a:pt x="4584" y="9966"/>
                  </a:cubicBezTo>
                  <a:cubicBezTo>
                    <a:pt x="4691" y="10240"/>
                    <a:pt x="4810" y="10502"/>
                    <a:pt x="4930" y="10752"/>
                  </a:cubicBezTo>
                  <a:cubicBezTo>
                    <a:pt x="5525" y="11919"/>
                    <a:pt x="6192" y="12550"/>
                    <a:pt x="6870" y="12550"/>
                  </a:cubicBezTo>
                  <a:cubicBezTo>
                    <a:pt x="6918" y="12550"/>
                    <a:pt x="6966" y="12538"/>
                    <a:pt x="7013" y="12538"/>
                  </a:cubicBezTo>
                  <a:cubicBezTo>
                    <a:pt x="7704" y="12443"/>
                    <a:pt x="8239" y="11669"/>
                    <a:pt x="8513" y="10371"/>
                  </a:cubicBezTo>
                  <a:cubicBezTo>
                    <a:pt x="8585" y="10074"/>
                    <a:pt x="8632" y="9752"/>
                    <a:pt x="8668" y="9419"/>
                  </a:cubicBezTo>
                  <a:cubicBezTo>
                    <a:pt x="9037" y="9454"/>
                    <a:pt x="9394" y="9490"/>
                    <a:pt x="9740" y="9490"/>
                  </a:cubicBezTo>
                  <a:cubicBezTo>
                    <a:pt x="11371" y="9490"/>
                    <a:pt x="11907" y="8954"/>
                    <a:pt x="12085" y="8502"/>
                  </a:cubicBezTo>
                  <a:cubicBezTo>
                    <a:pt x="12323" y="7847"/>
                    <a:pt x="11907" y="7014"/>
                    <a:pt x="10883" y="6144"/>
                  </a:cubicBezTo>
                  <a:cubicBezTo>
                    <a:pt x="10716" y="6002"/>
                    <a:pt x="10525" y="5847"/>
                    <a:pt x="10335" y="5716"/>
                  </a:cubicBezTo>
                  <a:cubicBezTo>
                    <a:pt x="10478" y="5525"/>
                    <a:pt x="10621" y="5335"/>
                    <a:pt x="10752" y="5144"/>
                  </a:cubicBezTo>
                  <a:cubicBezTo>
                    <a:pt x="11502" y="4049"/>
                    <a:pt x="11680" y="3120"/>
                    <a:pt x="11276" y="2561"/>
                  </a:cubicBezTo>
                  <a:cubicBezTo>
                    <a:pt x="11097" y="2323"/>
                    <a:pt x="10740" y="2037"/>
                    <a:pt x="9990" y="2037"/>
                  </a:cubicBezTo>
                  <a:cubicBezTo>
                    <a:pt x="9371" y="2037"/>
                    <a:pt x="8585" y="2239"/>
                    <a:pt x="7739" y="2585"/>
                  </a:cubicBezTo>
                  <a:cubicBezTo>
                    <a:pt x="7632" y="2311"/>
                    <a:pt x="7513" y="2049"/>
                    <a:pt x="7394" y="1799"/>
                  </a:cubicBezTo>
                  <a:cubicBezTo>
                    <a:pt x="6811" y="632"/>
                    <a:pt x="6132" y="1"/>
                    <a:pt x="5453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2" name="Google Shape;6922;p70"/>
            <p:cNvSpPr/>
            <p:nvPr/>
          </p:nvSpPr>
          <p:spPr>
            <a:xfrm>
              <a:off x="5400992" y="4709232"/>
              <a:ext cx="143811" cy="126120"/>
            </a:xfrm>
            <a:custGeom>
              <a:avLst/>
              <a:gdLst/>
              <a:ahLst/>
              <a:cxnLst/>
              <a:rect l="l" t="t" r="r" b="b"/>
              <a:pathLst>
                <a:path w="1894" h="1661" extrusionOk="0">
                  <a:moveTo>
                    <a:pt x="947" y="0"/>
                  </a:moveTo>
                  <a:cubicBezTo>
                    <a:pt x="650" y="0"/>
                    <a:pt x="363" y="161"/>
                    <a:pt x="214" y="442"/>
                  </a:cubicBezTo>
                  <a:cubicBezTo>
                    <a:pt x="0" y="847"/>
                    <a:pt x="155" y="1347"/>
                    <a:pt x="560" y="1561"/>
                  </a:cubicBezTo>
                  <a:cubicBezTo>
                    <a:pt x="683" y="1628"/>
                    <a:pt x="817" y="1660"/>
                    <a:pt x="951" y="1660"/>
                  </a:cubicBezTo>
                  <a:cubicBezTo>
                    <a:pt x="1244" y="1660"/>
                    <a:pt x="1532" y="1506"/>
                    <a:pt x="1679" y="1228"/>
                  </a:cubicBezTo>
                  <a:cubicBezTo>
                    <a:pt x="1893" y="823"/>
                    <a:pt x="1738" y="323"/>
                    <a:pt x="1334" y="97"/>
                  </a:cubicBezTo>
                  <a:cubicBezTo>
                    <a:pt x="1210" y="31"/>
                    <a:pt x="1077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3" name="Google Shape;6923;p70"/>
            <p:cNvSpPr/>
            <p:nvPr/>
          </p:nvSpPr>
          <p:spPr>
            <a:xfrm>
              <a:off x="4670472" y="4643933"/>
              <a:ext cx="144723" cy="126120"/>
            </a:xfrm>
            <a:custGeom>
              <a:avLst/>
              <a:gdLst/>
              <a:ahLst/>
              <a:cxnLst/>
              <a:rect l="l" t="t" r="r" b="b"/>
              <a:pathLst>
                <a:path w="1906" h="1661" extrusionOk="0">
                  <a:moveTo>
                    <a:pt x="950" y="0"/>
                  </a:moveTo>
                  <a:cubicBezTo>
                    <a:pt x="656" y="0"/>
                    <a:pt x="374" y="155"/>
                    <a:pt x="227" y="433"/>
                  </a:cubicBezTo>
                  <a:cubicBezTo>
                    <a:pt x="1" y="838"/>
                    <a:pt x="156" y="1350"/>
                    <a:pt x="560" y="1564"/>
                  </a:cubicBezTo>
                  <a:cubicBezTo>
                    <a:pt x="684" y="1629"/>
                    <a:pt x="817" y="1660"/>
                    <a:pt x="947" y="1660"/>
                  </a:cubicBezTo>
                  <a:cubicBezTo>
                    <a:pt x="1244" y="1660"/>
                    <a:pt x="1531" y="1500"/>
                    <a:pt x="1680" y="1219"/>
                  </a:cubicBezTo>
                  <a:cubicBezTo>
                    <a:pt x="1906" y="814"/>
                    <a:pt x="1751" y="314"/>
                    <a:pt x="1346" y="100"/>
                  </a:cubicBezTo>
                  <a:cubicBezTo>
                    <a:pt x="1219" y="32"/>
                    <a:pt x="1083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4" name="Google Shape;6924;p70"/>
            <p:cNvSpPr/>
            <p:nvPr/>
          </p:nvSpPr>
          <p:spPr>
            <a:xfrm>
              <a:off x="5096286" y="4137864"/>
              <a:ext cx="144723" cy="125892"/>
            </a:xfrm>
            <a:custGeom>
              <a:avLst/>
              <a:gdLst/>
              <a:ahLst/>
              <a:cxnLst/>
              <a:rect l="l" t="t" r="r" b="b"/>
              <a:pathLst>
                <a:path w="1906" h="1658" extrusionOk="0">
                  <a:moveTo>
                    <a:pt x="959" y="1"/>
                  </a:moveTo>
                  <a:cubicBezTo>
                    <a:pt x="663" y="1"/>
                    <a:pt x="376" y="161"/>
                    <a:pt x="227" y="442"/>
                  </a:cubicBezTo>
                  <a:cubicBezTo>
                    <a:pt x="1" y="847"/>
                    <a:pt x="155" y="1347"/>
                    <a:pt x="560" y="1562"/>
                  </a:cubicBezTo>
                  <a:cubicBezTo>
                    <a:pt x="684" y="1627"/>
                    <a:pt x="816" y="1658"/>
                    <a:pt x="947" y="1658"/>
                  </a:cubicBezTo>
                  <a:cubicBezTo>
                    <a:pt x="1244" y="1658"/>
                    <a:pt x="1531" y="1497"/>
                    <a:pt x="1679" y="1216"/>
                  </a:cubicBezTo>
                  <a:cubicBezTo>
                    <a:pt x="1906" y="811"/>
                    <a:pt x="1751" y="311"/>
                    <a:pt x="1346" y="97"/>
                  </a:cubicBezTo>
                  <a:cubicBezTo>
                    <a:pt x="1222" y="32"/>
                    <a:pt x="1090" y="1"/>
                    <a:pt x="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5" name="Google Shape;6925;p70"/>
            <p:cNvSpPr/>
            <p:nvPr/>
          </p:nvSpPr>
          <p:spPr>
            <a:xfrm>
              <a:off x="6373729" y="3488593"/>
              <a:ext cx="392406" cy="323841"/>
            </a:xfrm>
            <a:custGeom>
              <a:avLst/>
              <a:gdLst/>
              <a:ahLst/>
              <a:cxnLst/>
              <a:rect l="l" t="t" r="r" b="b"/>
              <a:pathLst>
                <a:path w="5168" h="4265" extrusionOk="0">
                  <a:moveTo>
                    <a:pt x="618" y="1"/>
                  </a:moveTo>
                  <a:cubicBezTo>
                    <a:pt x="599" y="1"/>
                    <a:pt x="584" y="20"/>
                    <a:pt x="584" y="40"/>
                  </a:cubicBezTo>
                  <a:lnTo>
                    <a:pt x="715" y="361"/>
                  </a:lnTo>
                  <a:cubicBezTo>
                    <a:pt x="715" y="373"/>
                    <a:pt x="703" y="397"/>
                    <a:pt x="679" y="397"/>
                  </a:cubicBezTo>
                  <a:lnTo>
                    <a:pt x="298" y="361"/>
                  </a:lnTo>
                  <a:cubicBezTo>
                    <a:pt x="274" y="361"/>
                    <a:pt x="262" y="373"/>
                    <a:pt x="262" y="397"/>
                  </a:cubicBezTo>
                  <a:lnTo>
                    <a:pt x="405" y="754"/>
                  </a:lnTo>
                  <a:cubicBezTo>
                    <a:pt x="417" y="778"/>
                    <a:pt x="393" y="790"/>
                    <a:pt x="381" y="790"/>
                  </a:cubicBezTo>
                  <a:lnTo>
                    <a:pt x="345" y="790"/>
                  </a:lnTo>
                  <a:lnTo>
                    <a:pt x="36" y="766"/>
                  </a:lnTo>
                  <a:cubicBezTo>
                    <a:pt x="12" y="766"/>
                    <a:pt x="0" y="790"/>
                    <a:pt x="24" y="814"/>
                  </a:cubicBezTo>
                  <a:lnTo>
                    <a:pt x="4548" y="4255"/>
                  </a:lnTo>
                  <a:cubicBezTo>
                    <a:pt x="4555" y="4262"/>
                    <a:pt x="4562" y="4265"/>
                    <a:pt x="4568" y="4265"/>
                  </a:cubicBezTo>
                  <a:cubicBezTo>
                    <a:pt x="4583" y="4265"/>
                    <a:pt x="4593" y="4248"/>
                    <a:pt x="4584" y="4231"/>
                  </a:cubicBezTo>
                  <a:lnTo>
                    <a:pt x="4465" y="3909"/>
                  </a:lnTo>
                  <a:cubicBezTo>
                    <a:pt x="4465" y="3897"/>
                    <a:pt x="4465" y="3886"/>
                    <a:pt x="4477" y="3874"/>
                  </a:cubicBezTo>
                  <a:lnTo>
                    <a:pt x="4513" y="3874"/>
                  </a:lnTo>
                  <a:lnTo>
                    <a:pt x="4632" y="3886"/>
                  </a:lnTo>
                  <a:cubicBezTo>
                    <a:pt x="4691" y="3886"/>
                    <a:pt x="4775" y="3897"/>
                    <a:pt x="4882" y="3909"/>
                  </a:cubicBezTo>
                  <a:cubicBezTo>
                    <a:pt x="4894" y="3909"/>
                    <a:pt x="4906" y="3897"/>
                    <a:pt x="4906" y="3886"/>
                  </a:cubicBezTo>
                  <a:cubicBezTo>
                    <a:pt x="4906" y="3886"/>
                    <a:pt x="4906" y="3874"/>
                    <a:pt x="4906" y="3874"/>
                  </a:cubicBezTo>
                  <a:lnTo>
                    <a:pt x="4906" y="3850"/>
                  </a:lnTo>
                  <a:lnTo>
                    <a:pt x="4846" y="3719"/>
                  </a:lnTo>
                  <a:cubicBezTo>
                    <a:pt x="4822" y="3659"/>
                    <a:pt x="4798" y="3588"/>
                    <a:pt x="4775" y="3505"/>
                  </a:cubicBezTo>
                  <a:cubicBezTo>
                    <a:pt x="4763" y="3493"/>
                    <a:pt x="4775" y="3469"/>
                    <a:pt x="4798" y="3469"/>
                  </a:cubicBezTo>
                  <a:lnTo>
                    <a:pt x="5132" y="3505"/>
                  </a:lnTo>
                  <a:lnTo>
                    <a:pt x="5144" y="3505"/>
                  </a:lnTo>
                  <a:cubicBezTo>
                    <a:pt x="5144" y="3505"/>
                    <a:pt x="5156" y="3493"/>
                    <a:pt x="5156" y="3493"/>
                  </a:cubicBezTo>
                  <a:cubicBezTo>
                    <a:pt x="5168" y="3481"/>
                    <a:pt x="5168" y="3469"/>
                    <a:pt x="5156" y="3457"/>
                  </a:cubicBezTo>
                  <a:lnTo>
                    <a:pt x="631" y="4"/>
                  </a:lnTo>
                  <a:cubicBezTo>
                    <a:pt x="627" y="2"/>
                    <a:pt x="622" y="1"/>
                    <a:pt x="618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6" name="Google Shape;6926;p70"/>
            <p:cNvSpPr/>
            <p:nvPr/>
          </p:nvSpPr>
          <p:spPr>
            <a:xfrm>
              <a:off x="6373729" y="3546754"/>
              <a:ext cx="392406" cy="265679"/>
            </a:xfrm>
            <a:custGeom>
              <a:avLst/>
              <a:gdLst/>
              <a:ahLst/>
              <a:cxnLst/>
              <a:rect l="l" t="t" r="r" b="b"/>
              <a:pathLst>
                <a:path w="5168" h="3499" extrusionOk="0">
                  <a:moveTo>
                    <a:pt x="36" y="0"/>
                  </a:moveTo>
                  <a:cubicBezTo>
                    <a:pt x="12" y="0"/>
                    <a:pt x="0" y="24"/>
                    <a:pt x="24" y="48"/>
                  </a:cubicBezTo>
                  <a:lnTo>
                    <a:pt x="4548" y="3489"/>
                  </a:lnTo>
                  <a:cubicBezTo>
                    <a:pt x="4555" y="3496"/>
                    <a:pt x="4562" y="3499"/>
                    <a:pt x="4568" y="3499"/>
                  </a:cubicBezTo>
                  <a:cubicBezTo>
                    <a:pt x="4583" y="3499"/>
                    <a:pt x="4593" y="3482"/>
                    <a:pt x="4584" y="3465"/>
                  </a:cubicBezTo>
                  <a:lnTo>
                    <a:pt x="4465" y="3143"/>
                  </a:lnTo>
                  <a:cubicBezTo>
                    <a:pt x="4465" y="3120"/>
                    <a:pt x="4465" y="3120"/>
                    <a:pt x="4477" y="3108"/>
                  </a:cubicBezTo>
                  <a:lnTo>
                    <a:pt x="4513" y="3108"/>
                  </a:lnTo>
                  <a:cubicBezTo>
                    <a:pt x="4536" y="3108"/>
                    <a:pt x="4572" y="3108"/>
                    <a:pt x="4632" y="3120"/>
                  </a:cubicBezTo>
                  <a:cubicBezTo>
                    <a:pt x="4691" y="3120"/>
                    <a:pt x="4775" y="3131"/>
                    <a:pt x="4882" y="3143"/>
                  </a:cubicBezTo>
                  <a:cubicBezTo>
                    <a:pt x="4894" y="3143"/>
                    <a:pt x="4906" y="3143"/>
                    <a:pt x="4906" y="3120"/>
                  </a:cubicBezTo>
                  <a:cubicBezTo>
                    <a:pt x="4906" y="3120"/>
                    <a:pt x="4906" y="3108"/>
                    <a:pt x="4906" y="3084"/>
                  </a:cubicBezTo>
                  <a:cubicBezTo>
                    <a:pt x="4894" y="3060"/>
                    <a:pt x="4870" y="3012"/>
                    <a:pt x="4846" y="2953"/>
                  </a:cubicBezTo>
                  <a:cubicBezTo>
                    <a:pt x="4822" y="2893"/>
                    <a:pt x="4798" y="2822"/>
                    <a:pt x="4775" y="2739"/>
                  </a:cubicBezTo>
                  <a:cubicBezTo>
                    <a:pt x="4763" y="2727"/>
                    <a:pt x="4775" y="2703"/>
                    <a:pt x="4798" y="2703"/>
                  </a:cubicBezTo>
                  <a:lnTo>
                    <a:pt x="5132" y="2739"/>
                  </a:lnTo>
                  <a:lnTo>
                    <a:pt x="5144" y="2739"/>
                  </a:lnTo>
                  <a:cubicBezTo>
                    <a:pt x="5144" y="2739"/>
                    <a:pt x="5156" y="2727"/>
                    <a:pt x="5156" y="2727"/>
                  </a:cubicBezTo>
                  <a:cubicBezTo>
                    <a:pt x="5168" y="2715"/>
                    <a:pt x="5168" y="2703"/>
                    <a:pt x="5156" y="2691"/>
                  </a:cubicBezTo>
                  <a:lnTo>
                    <a:pt x="4679" y="2334"/>
                  </a:lnTo>
                  <a:cubicBezTo>
                    <a:pt x="4620" y="2314"/>
                    <a:pt x="4558" y="2305"/>
                    <a:pt x="4492" y="2305"/>
                  </a:cubicBezTo>
                  <a:cubicBezTo>
                    <a:pt x="4438" y="2305"/>
                    <a:pt x="4381" y="2311"/>
                    <a:pt x="4322" y="2322"/>
                  </a:cubicBezTo>
                  <a:cubicBezTo>
                    <a:pt x="4203" y="2334"/>
                    <a:pt x="4096" y="2405"/>
                    <a:pt x="3989" y="2417"/>
                  </a:cubicBezTo>
                  <a:cubicBezTo>
                    <a:pt x="3977" y="2418"/>
                    <a:pt x="3965" y="2418"/>
                    <a:pt x="3953" y="2418"/>
                  </a:cubicBezTo>
                  <a:cubicBezTo>
                    <a:pt x="3549" y="2418"/>
                    <a:pt x="3159" y="2029"/>
                    <a:pt x="2882" y="1798"/>
                  </a:cubicBezTo>
                  <a:cubicBezTo>
                    <a:pt x="2310" y="1298"/>
                    <a:pt x="1727" y="810"/>
                    <a:pt x="1084" y="393"/>
                  </a:cubicBezTo>
                  <a:cubicBezTo>
                    <a:pt x="857" y="250"/>
                    <a:pt x="607" y="119"/>
                    <a:pt x="345" y="2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7" name="Google Shape;6927;p70"/>
            <p:cNvSpPr/>
            <p:nvPr/>
          </p:nvSpPr>
          <p:spPr>
            <a:xfrm>
              <a:off x="6352924" y="3469003"/>
              <a:ext cx="434927" cy="362566"/>
            </a:xfrm>
            <a:custGeom>
              <a:avLst/>
              <a:gdLst/>
              <a:ahLst/>
              <a:cxnLst/>
              <a:rect l="l" t="t" r="r" b="b"/>
              <a:pathLst>
                <a:path w="5728" h="4775" extrusionOk="0">
                  <a:moveTo>
                    <a:pt x="905" y="262"/>
                  </a:moveTo>
                  <a:lnTo>
                    <a:pt x="5430" y="3715"/>
                  </a:lnTo>
                  <a:cubicBezTo>
                    <a:pt x="5453" y="3727"/>
                    <a:pt x="5442" y="3763"/>
                    <a:pt x="5418" y="3763"/>
                  </a:cubicBezTo>
                  <a:lnTo>
                    <a:pt x="5406" y="3763"/>
                  </a:lnTo>
                  <a:lnTo>
                    <a:pt x="5072" y="3727"/>
                  </a:lnTo>
                  <a:cubicBezTo>
                    <a:pt x="5049" y="3727"/>
                    <a:pt x="5037" y="3751"/>
                    <a:pt x="5049" y="3763"/>
                  </a:cubicBezTo>
                  <a:lnTo>
                    <a:pt x="5180" y="4132"/>
                  </a:lnTo>
                  <a:cubicBezTo>
                    <a:pt x="5191" y="4144"/>
                    <a:pt x="5180" y="4167"/>
                    <a:pt x="5156" y="4167"/>
                  </a:cubicBezTo>
                  <a:lnTo>
                    <a:pt x="4763" y="4132"/>
                  </a:lnTo>
                  <a:cubicBezTo>
                    <a:pt x="4739" y="4132"/>
                    <a:pt x="4727" y="4144"/>
                    <a:pt x="4739" y="4167"/>
                  </a:cubicBezTo>
                  <a:lnTo>
                    <a:pt x="4858" y="4489"/>
                  </a:lnTo>
                  <a:cubicBezTo>
                    <a:pt x="4870" y="4501"/>
                    <a:pt x="4846" y="4525"/>
                    <a:pt x="4834" y="4525"/>
                  </a:cubicBezTo>
                  <a:cubicBezTo>
                    <a:pt x="4834" y="4525"/>
                    <a:pt x="4822" y="4525"/>
                    <a:pt x="4822" y="4513"/>
                  </a:cubicBezTo>
                  <a:lnTo>
                    <a:pt x="286" y="1072"/>
                  </a:lnTo>
                  <a:cubicBezTo>
                    <a:pt x="274" y="1048"/>
                    <a:pt x="286" y="1024"/>
                    <a:pt x="310" y="1024"/>
                  </a:cubicBezTo>
                  <a:lnTo>
                    <a:pt x="608" y="1048"/>
                  </a:lnTo>
                  <a:lnTo>
                    <a:pt x="655" y="1048"/>
                  </a:lnTo>
                  <a:cubicBezTo>
                    <a:pt x="667" y="1048"/>
                    <a:pt x="679" y="1036"/>
                    <a:pt x="679" y="1012"/>
                  </a:cubicBezTo>
                  <a:lnTo>
                    <a:pt x="536" y="655"/>
                  </a:lnTo>
                  <a:cubicBezTo>
                    <a:pt x="536" y="631"/>
                    <a:pt x="548" y="619"/>
                    <a:pt x="560" y="619"/>
                  </a:cubicBezTo>
                  <a:lnTo>
                    <a:pt x="953" y="655"/>
                  </a:lnTo>
                  <a:cubicBezTo>
                    <a:pt x="977" y="655"/>
                    <a:pt x="989" y="631"/>
                    <a:pt x="977" y="619"/>
                  </a:cubicBezTo>
                  <a:lnTo>
                    <a:pt x="858" y="298"/>
                  </a:lnTo>
                  <a:cubicBezTo>
                    <a:pt x="858" y="274"/>
                    <a:pt x="870" y="262"/>
                    <a:pt x="881" y="262"/>
                  </a:cubicBezTo>
                  <a:close/>
                  <a:moveTo>
                    <a:pt x="881" y="0"/>
                  </a:moveTo>
                  <a:cubicBezTo>
                    <a:pt x="786" y="0"/>
                    <a:pt x="703" y="48"/>
                    <a:pt x="655" y="131"/>
                  </a:cubicBezTo>
                  <a:cubicBezTo>
                    <a:pt x="608" y="191"/>
                    <a:pt x="584" y="274"/>
                    <a:pt x="608" y="357"/>
                  </a:cubicBezTo>
                  <a:lnTo>
                    <a:pt x="560" y="357"/>
                  </a:lnTo>
                  <a:cubicBezTo>
                    <a:pt x="477" y="357"/>
                    <a:pt x="381" y="405"/>
                    <a:pt x="334" y="476"/>
                  </a:cubicBezTo>
                  <a:cubicBezTo>
                    <a:pt x="274" y="560"/>
                    <a:pt x="262" y="655"/>
                    <a:pt x="298" y="738"/>
                  </a:cubicBezTo>
                  <a:lnTo>
                    <a:pt x="310" y="762"/>
                  </a:lnTo>
                  <a:cubicBezTo>
                    <a:pt x="179" y="762"/>
                    <a:pt x="84" y="834"/>
                    <a:pt x="36" y="953"/>
                  </a:cubicBezTo>
                  <a:cubicBezTo>
                    <a:pt x="0" y="1072"/>
                    <a:pt x="36" y="1203"/>
                    <a:pt x="143" y="1274"/>
                  </a:cubicBezTo>
                  <a:lnTo>
                    <a:pt x="4668" y="4727"/>
                  </a:lnTo>
                  <a:cubicBezTo>
                    <a:pt x="4715" y="4763"/>
                    <a:pt x="4775" y="4775"/>
                    <a:pt x="4834" y="4775"/>
                  </a:cubicBezTo>
                  <a:cubicBezTo>
                    <a:pt x="4930" y="4775"/>
                    <a:pt x="5025" y="4739"/>
                    <a:pt x="5072" y="4656"/>
                  </a:cubicBezTo>
                  <a:cubicBezTo>
                    <a:pt x="5120" y="4584"/>
                    <a:pt x="5132" y="4501"/>
                    <a:pt x="5120" y="4417"/>
                  </a:cubicBezTo>
                  <a:lnTo>
                    <a:pt x="5120" y="4417"/>
                  </a:lnTo>
                  <a:lnTo>
                    <a:pt x="5132" y="4429"/>
                  </a:lnTo>
                  <a:lnTo>
                    <a:pt x="5156" y="4429"/>
                  </a:lnTo>
                  <a:cubicBezTo>
                    <a:pt x="5251" y="4429"/>
                    <a:pt x="5346" y="4382"/>
                    <a:pt x="5394" y="4298"/>
                  </a:cubicBezTo>
                  <a:cubicBezTo>
                    <a:pt x="5453" y="4227"/>
                    <a:pt x="5465" y="4120"/>
                    <a:pt x="5430" y="4036"/>
                  </a:cubicBezTo>
                  <a:lnTo>
                    <a:pt x="5418" y="4024"/>
                  </a:lnTo>
                  <a:cubicBezTo>
                    <a:pt x="5537" y="4024"/>
                    <a:pt x="5644" y="3941"/>
                    <a:pt x="5692" y="3822"/>
                  </a:cubicBezTo>
                  <a:cubicBezTo>
                    <a:pt x="5727" y="3715"/>
                    <a:pt x="5692" y="3584"/>
                    <a:pt x="5584" y="3513"/>
                  </a:cubicBezTo>
                  <a:lnTo>
                    <a:pt x="1060" y="60"/>
                  </a:lnTo>
                  <a:cubicBezTo>
                    <a:pt x="1012" y="24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8" name="Google Shape;6928;p70"/>
            <p:cNvSpPr/>
            <p:nvPr/>
          </p:nvSpPr>
          <p:spPr>
            <a:xfrm>
              <a:off x="4389304" y="3728074"/>
              <a:ext cx="324525" cy="391343"/>
            </a:xfrm>
            <a:custGeom>
              <a:avLst/>
              <a:gdLst/>
              <a:ahLst/>
              <a:cxnLst/>
              <a:rect l="l" t="t" r="r" b="b"/>
              <a:pathLst>
                <a:path w="4274" h="5154" extrusionOk="0">
                  <a:moveTo>
                    <a:pt x="3474" y="1"/>
                  </a:moveTo>
                  <a:cubicBezTo>
                    <a:pt x="3467" y="1"/>
                    <a:pt x="3460" y="2"/>
                    <a:pt x="3454" y="5"/>
                  </a:cubicBezTo>
                  <a:lnTo>
                    <a:pt x="13" y="4542"/>
                  </a:lnTo>
                  <a:cubicBezTo>
                    <a:pt x="1" y="4553"/>
                    <a:pt x="1" y="4565"/>
                    <a:pt x="13" y="4577"/>
                  </a:cubicBezTo>
                  <a:lnTo>
                    <a:pt x="37" y="4577"/>
                  </a:lnTo>
                  <a:lnTo>
                    <a:pt x="358" y="4458"/>
                  </a:lnTo>
                  <a:cubicBezTo>
                    <a:pt x="365" y="4455"/>
                    <a:pt x="370" y="4454"/>
                    <a:pt x="375" y="4454"/>
                  </a:cubicBezTo>
                  <a:cubicBezTo>
                    <a:pt x="388" y="4454"/>
                    <a:pt x="394" y="4465"/>
                    <a:pt x="394" y="4482"/>
                  </a:cubicBezTo>
                  <a:cubicBezTo>
                    <a:pt x="382" y="4577"/>
                    <a:pt x="382" y="4649"/>
                    <a:pt x="370" y="4708"/>
                  </a:cubicBezTo>
                  <a:lnTo>
                    <a:pt x="358" y="4851"/>
                  </a:lnTo>
                  <a:lnTo>
                    <a:pt x="358" y="4875"/>
                  </a:lnTo>
                  <a:cubicBezTo>
                    <a:pt x="358" y="4875"/>
                    <a:pt x="358" y="4887"/>
                    <a:pt x="358" y="4887"/>
                  </a:cubicBezTo>
                  <a:cubicBezTo>
                    <a:pt x="370" y="4899"/>
                    <a:pt x="382" y="4899"/>
                    <a:pt x="394" y="4899"/>
                  </a:cubicBezTo>
                  <a:cubicBezTo>
                    <a:pt x="501" y="4863"/>
                    <a:pt x="572" y="4827"/>
                    <a:pt x="632" y="4803"/>
                  </a:cubicBezTo>
                  <a:lnTo>
                    <a:pt x="739" y="4768"/>
                  </a:lnTo>
                  <a:lnTo>
                    <a:pt x="763" y="4756"/>
                  </a:lnTo>
                  <a:lnTo>
                    <a:pt x="775" y="4756"/>
                  </a:lnTo>
                  <a:cubicBezTo>
                    <a:pt x="787" y="4768"/>
                    <a:pt x="799" y="4780"/>
                    <a:pt x="799" y="4792"/>
                  </a:cubicBezTo>
                  <a:lnTo>
                    <a:pt x="763" y="5125"/>
                  </a:lnTo>
                  <a:cubicBezTo>
                    <a:pt x="763" y="5142"/>
                    <a:pt x="782" y="5153"/>
                    <a:pt x="797" y="5153"/>
                  </a:cubicBezTo>
                  <a:cubicBezTo>
                    <a:pt x="803" y="5153"/>
                    <a:pt x="807" y="5152"/>
                    <a:pt x="811" y="5149"/>
                  </a:cubicBezTo>
                  <a:lnTo>
                    <a:pt x="4263" y="624"/>
                  </a:lnTo>
                  <a:cubicBezTo>
                    <a:pt x="4274" y="604"/>
                    <a:pt x="4257" y="574"/>
                    <a:pt x="4237" y="574"/>
                  </a:cubicBezTo>
                  <a:cubicBezTo>
                    <a:pt x="4234" y="574"/>
                    <a:pt x="4231" y="575"/>
                    <a:pt x="4228" y="577"/>
                  </a:cubicBezTo>
                  <a:lnTo>
                    <a:pt x="3942" y="684"/>
                  </a:lnTo>
                  <a:lnTo>
                    <a:pt x="3906" y="696"/>
                  </a:lnTo>
                  <a:cubicBezTo>
                    <a:pt x="3903" y="699"/>
                    <a:pt x="3899" y="701"/>
                    <a:pt x="3895" y="701"/>
                  </a:cubicBezTo>
                  <a:cubicBezTo>
                    <a:pt x="3883" y="701"/>
                    <a:pt x="3871" y="689"/>
                    <a:pt x="3871" y="672"/>
                  </a:cubicBezTo>
                  <a:lnTo>
                    <a:pt x="3906" y="279"/>
                  </a:lnTo>
                  <a:cubicBezTo>
                    <a:pt x="3906" y="267"/>
                    <a:pt x="3894" y="255"/>
                    <a:pt x="3871" y="255"/>
                  </a:cubicBezTo>
                  <a:lnTo>
                    <a:pt x="3513" y="398"/>
                  </a:lnTo>
                  <a:cubicBezTo>
                    <a:pt x="3490" y="398"/>
                    <a:pt x="3478" y="386"/>
                    <a:pt x="3478" y="374"/>
                  </a:cubicBezTo>
                  <a:lnTo>
                    <a:pt x="3501" y="29"/>
                  </a:lnTo>
                  <a:cubicBezTo>
                    <a:pt x="3510" y="12"/>
                    <a:pt x="3493" y="1"/>
                    <a:pt x="3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9" name="Google Shape;6929;p70"/>
            <p:cNvSpPr/>
            <p:nvPr/>
          </p:nvSpPr>
          <p:spPr>
            <a:xfrm>
              <a:off x="4389304" y="3771657"/>
              <a:ext cx="324525" cy="347759"/>
            </a:xfrm>
            <a:custGeom>
              <a:avLst/>
              <a:gdLst/>
              <a:ahLst/>
              <a:cxnLst/>
              <a:rect l="l" t="t" r="r" b="b"/>
              <a:pathLst>
                <a:path w="4274" h="4580" extrusionOk="0">
                  <a:moveTo>
                    <a:pt x="4237" y="0"/>
                  </a:moveTo>
                  <a:cubicBezTo>
                    <a:pt x="4234" y="0"/>
                    <a:pt x="4231" y="1"/>
                    <a:pt x="4228" y="3"/>
                  </a:cubicBezTo>
                  <a:lnTo>
                    <a:pt x="3942" y="110"/>
                  </a:lnTo>
                  <a:cubicBezTo>
                    <a:pt x="3716" y="277"/>
                    <a:pt x="3513" y="467"/>
                    <a:pt x="3335" y="670"/>
                  </a:cubicBezTo>
                  <a:cubicBezTo>
                    <a:pt x="2823" y="1241"/>
                    <a:pt x="2394" y="1860"/>
                    <a:pt x="1966" y="2491"/>
                  </a:cubicBezTo>
                  <a:cubicBezTo>
                    <a:pt x="1751" y="2801"/>
                    <a:pt x="1477" y="3301"/>
                    <a:pt x="1073" y="3384"/>
                  </a:cubicBezTo>
                  <a:cubicBezTo>
                    <a:pt x="1041" y="3390"/>
                    <a:pt x="1010" y="3393"/>
                    <a:pt x="979" y="3393"/>
                  </a:cubicBezTo>
                  <a:cubicBezTo>
                    <a:pt x="909" y="3393"/>
                    <a:pt x="839" y="3382"/>
                    <a:pt x="769" y="3382"/>
                  </a:cubicBezTo>
                  <a:cubicBezTo>
                    <a:pt x="751" y="3382"/>
                    <a:pt x="733" y="3382"/>
                    <a:pt x="715" y="3384"/>
                  </a:cubicBezTo>
                  <a:cubicBezTo>
                    <a:pt x="584" y="3396"/>
                    <a:pt x="477" y="3432"/>
                    <a:pt x="370" y="3491"/>
                  </a:cubicBezTo>
                  <a:lnTo>
                    <a:pt x="13" y="3968"/>
                  </a:lnTo>
                  <a:cubicBezTo>
                    <a:pt x="1" y="3979"/>
                    <a:pt x="13" y="3991"/>
                    <a:pt x="13" y="4003"/>
                  </a:cubicBezTo>
                  <a:lnTo>
                    <a:pt x="49" y="4003"/>
                  </a:lnTo>
                  <a:lnTo>
                    <a:pt x="358" y="3884"/>
                  </a:lnTo>
                  <a:cubicBezTo>
                    <a:pt x="365" y="3881"/>
                    <a:pt x="370" y="3880"/>
                    <a:pt x="375" y="3880"/>
                  </a:cubicBezTo>
                  <a:cubicBezTo>
                    <a:pt x="388" y="3880"/>
                    <a:pt x="394" y="3891"/>
                    <a:pt x="394" y="3908"/>
                  </a:cubicBezTo>
                  <a:cubicBezTo>
                    <a:pt x="394" y="4003"/>
                    <a:pt x="382" y="4075"/>
                    <a:pt x="382" y="4134"/>
                  </a:cubicBezTo>
                  <a:cubicBezTo>
                    <a:pt x="370" y="4194"/>
                    <a:pt x="358" y="4241"/>
                    <a:pt x="358" y="4277"/>
                  </a:cubicBezTo>
                  <a:cubicBezTo>
                    <a:pt x="358" y="4289"/>
                    <a:pt x="358" y="4301"/>
                    <a:pt x="370" y="4313"/>
                  </a:cubicBezTo>
                  <a:cubicBezTo>
                    <a:pt x="370" y="4325"/>
                    <a:pt x="382" y="4325"/>
                    <a:pt x="394" y="4325"/>
                  </a:cubicBezTo>
                  <a:cubicBezTo>
                    <a:pt x="501" y="4289"/>
                    <a:pt x="572" y="4253"/>
                    <a:pt x="632" y="4229"/>
                  </a:cubicBezTo>
                  <a:cubicBezTo>
                    <a:pt x="680" y="4218"/>
                    <a:pt x="715" y="4206"/>
                    <a:pt x="739" y="4194"/>
                  </a:cubicBezTo>
                  <a:cubicBezTo>
                    <a:pt x="763" y="4194"/>
                    <a:pt x="775" y="4194"/>
                    <a:pt x="775" y="4182"/>
                  </a:cubicBezTo>
                  <a:cubicBezTo>
                    <a:pt x="799" y="4182"/>
                    <a:pt x="799" y="4194"/>
                    <a:pt x="799" y="4218"/>
                  </a:cubicBezTo>
                  <a:lnTo>
                    <a:pt x="763" y="4551"/>
                  </a:lnTo>
                  <a:cubicBezTo>
                    <a:pt x="763" y="4568"/>
                    <a:pt x="782" y="4579"/>
                    <a:pt x="797" y="4579"/>
                  </a:cubicBezTo>
                  <a:cubicBezTo>
                    <a:pt x="803" y="4579"/>
                    <a:pt x="807" y="4578"/>
                    <a:pt x="811" y="4575"/>
                  </a:cubicBezTo>
                  <a:lnTo>
                    <a:pt x="4263" y="50"/>
                  </a:lnTo>
                  <a:cubicBezTo>
                    <a:pt x="4274" y="30"/>
                    <a:pt x="4257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0" name="Google Shape;6930;p70"/>
            <p:cNvSpPr/>
            <p:nvPr/>
          </p:nvSpPr>
          <p:spPr>
            <a:xfrm>
              <a:off x="4368575" y="3708560"/>
              <a:ext cx="366210" cy="431282"/>
            </a:xfrm>
            <a:custGeom>
              <a:avLst/>
              <a:gdLst/>
              <a:ahLst/>
              <a:cxnLst/>
              <a:rect l="l" t="t" r="r" b="b"/>
              <a:pathLst>
                <a:path w="4823" h="5680" extrusionOk="0">
                  <a:moveTo>
                    <a:pt x="3751" y="262"/>
                  </a:moveTo>
                  <a:cubicBezTo>
                    <a:pt x="3763" y="262"/>
                    <a:pt x="3786" y="274"/>
                    <a:pt x="3774" y="286"/>
                  </a:cubicBezTo>
                  <a:lnTo>
                    <a:pt x="3751" y="631"/>
                  </a:lnTo>
                  <a:cubicBezTo>
                    <a:pt x="3751" y="643"/>
                    <a:pt x="3763" y="655"/>
                    <a:pt x="3774" y="655"/>
                  </a:cubicBezTo>
                  <a:lnTo>
                    <a:pt x="3786" y="655"/>
                  </a:lnTo>
                  <a:lnTo>
                    <a:pt x="4144" y="512"/>
                  </a:lnTo>
                  <a:lnTo>
                    <a:pt x="4155" y="512"/>
                  </a:lnTo>
                  <a:cubicBezTo>
                    <a:pt x="4167" y="512"/>
                    <a:pt x="4179" y="524"/>
                    <a:pt x="4179" y="536"/>
                  </a:cubicBezTo>
                  <a:lnTo>
                    <a:pt x="4144" y="929"/>
                  </a:lnTo>
                  <a:cubicBezTo>
                    <a:pt x="4144" y="941"/>
                    <a:pt x="4155" y="953"/>
                    <a:pt x="4167" y="953"/>
                  </a:cubicBezTo>
                  <a:lnTo>
                    <a:pt x="4179" y="953"/>
                  </a:lnTo>
                  <a:lnTo>
                    <a:pt x="4215" y="941"/>
                  </a:lnTo>
                  <a:lnTo>
                    <a:pt x="4501" y="834"/>
                  </a:lnTo>
                  <a:lnTo>
                    <a:pt x="4513" y="834"/>
                  </a:lnTo>
                  <a:cubicBezTo>
                    <a:pt x="4525" y="834"/>
                    <a:pt x="4536" y="858"/>
                    <a:pt x="4525" y="881"/>
                  </a:cubicBezTo>
                  <a:lnTo>
                    <a:pt x="1084" y="5406"/>
                  </a:lnTo>
                  <a:cubicBezTo>
                    <a:pt x="1072" y="5406"/>
                    <a:pt x="1072" y="5418"/>
                    <a:pt x="1060" y="5418"/>
                  </a:cubicBezTo>
                  <a:cubicBezTo>
                    <a:pt x="1048" y="5418"/>
                    <a:pt x="1036" y="5406"/>
                    <a:pt x="1036" y="5382"/>
                  </a:cubicBezTo>
                  <a:lnTo>
                    <a:pt x="1060" y="5049"/>
                  </a:lnTo>
                  <a:cubicBezTo>
                    <a:pt x="1072" y="5025"/>
                    <a:pt x="1048" y="5013"/>
                    <a:pt x="1036" y="5013"/>
                  </a:cubicBezTo>
                  <a:cubicBezTo>
                    <a:pt x="1036" y="5013"/>
                    <a:pt x="1036" y="5013"/>
                    <a:pt x="1036" y="5025"/>
                  </a:cubicBezTo>
                  <a:lnTo>
                    <a:pt x="667" y="5156"/>
                  </a:lnTo>
                  <a:lnTo>
                    <a:pt x="655" y="5156"/>
                  </a:lnTo>
                  <a:cubicBezTo>
                    <a:pt x="643" y="5156"/>
                    <a:pt x="631" y="5144"/>
                    <a:pt x="631" y="5132"/>
                  </a:cubicBezTo>
                  <a:lnTo>
                    <a:pt x="667" y="4739"/>
                  </a:lnTo>
                  <a:cubicBezTo>
                    <a:pt x="667" y="4727"/>
                    <a:pt x="655" y="4715"/>
                    <a:pt x="643" y="4715"/>
                  </a:cubicBezTo>
                  <a:lnTo>
                    <a:pt x="631" y="4715"/>
                  </a:lnTo>
                  <a:lnTo>
                    <a:pt x="310" y="4834"/>
                  </a:lnTo>
                  <a:lnTo>
                    <a:pt x="298" y="4834"/>
                  </a:lnTo>
                  <a:cubicBezTo>
                    <a:pt x="286" y="4834"/>
                    <a:pt x="274" y="4810"/>
                    <a:pt x="286" y="4799"/>
                  </a:cubicBezTo>
                  <a:lnTo>
                    <a:pt x="3727" y="274"/>
                  </a:lnTo>
                  <a:cubicBezTo>
                    <a:pt x="3739" y="262"/>
                    <a:pt x="3751" y="262"/>
                    <a:pt x="3751" y="262"/>
                  </a:cubicBezTo>
                  <a:close/>
                  <a:moveTo>
                    <a:pt x="3751" y="0"/>
                  </a:moveTo>
                  <a:cubicBezTo>
                    <a:pt x="3667" y="0"/>
                    <a:pt x="3584" y="36"/>
                    <a:pt x="3524" y="107"/>
                  </a:cubicBezTo>
                  <a:lnTo>
                    <a:pt x="83" y="4632"/>
                  </a:lnTo>
                  <a:cubicBezTo>
                    <a:pt x="12" y="4727"/>
                    <a:pt x="0" y="4834"/>
                    <a:pt x="48" y="4941"/>
                  </a:cubicBezTo>
                  <a:cubicBezTo>
                    <a:pt x="95" y="5037"/>
                    <a:pt x="203" y="5096"/>
                    <a:pt x="310" y="5096"/>
                  </a:cubicBezTo>
                  <a:cubicBezTo>
                    <a:pt x="334" y="5096"/>
                    <a:pt x="357" y="5096"/>
                    <a:pt x="381" y="5084"/>
                  </a:cubicBezTo>
                  <a:lnTo>
                    <a:pt x="381" y="5108"/>
                  </a:lnTo>
                  <a:cubicBezTo>
                    <a:pt x="369" y="5180"/>
                    <a:pt x="393" y="5263"/>
                    <a:pt x="453" y="5322"/>
                  </a:cubicBezTo>
                  <a:cubicBezTo>
                    <a:pt x="500" y="5382"/>
                    <a:pt x="584" y="5418"/>
                    <a:pt x="655" y="5418"/>
                  </a:cubicBezTo>
                  <a:cubicBezTo>
                    <a:pt x="691" y="5418"/>
                    <a:pt x="726" y="5418"/>
                    <a:pt x="762" y="5406"/>
                  </a:cubicBezTo>
                  <a:lnTo>
                    <a:pt x="774" y="5394"/>
                  </a:lnTo>
                  <a:cubicBezTo>
                    <a:pt x="774" y="5465"/>
                    <a:pt x="810" y="5525"/>
                    <a:pt x="857" y="5584"/>
                  </a:cubicBezTo>
                  <a:cubicBezTo>
                    <a:pt x="905" y="5644"/>
                    <a:pt x="988" y="5680"/>
                    <a:pt x="1060" y="5680"/>
                  </a:cubicBezTo>
                  <a:cubicBezTo>
                    <a:pt x="1155" y="5680"/>
                    <a:pt x="1238" y="5632"/>
                    <a:pt x="1286" y="5561"/>
                  </a:cubicBezTo>
                  <a:lnTo>
                    <a:pt x="4739" y="1036"/>
                  </a:lnTo>
                  <a:cubicBezTo>
                    <a:pt x="4810" y="941"/>
                    <a:pt x="4822" y="834"/>
                    <a:pt x="4763" y="739"/>
                  </a:cubicBezTo>
                  <a:cubicBezTo>
                    <a:pt x="4715" y="631"/>
                    <a:pt x="4620" y="572"/>
                    <a:pt x="4513" y="572"/>
                  </a:cubicBezTo>
                  <a:cubicBezTo>
                    <a:pt x="4489" y="572"/>
                    <a:pt x="4465" y="572"/>
                    <a:pt x="4441" y="584"/>
                  </a:cubicBezTo>
                  <a:lnTo>
                    <a:pt x="4441" y="572"/>
                  </a:lnTo>
                  <a:cubicBezTo>
                    <a:pt x="4453" y="488"/>
                    <a:pt x="4417" y="405"/>
                    <a:pt x="4370" y="346"/>
                  </a:cubicBezTo>
                  <a:cubicBezTo>
                    <a:pt x="4310" y="286"/>
                    <a:pt x="4239" y="250"/>
                    <a:pt x="4155" y="250"/>
                  </a:cubicBezTo>
                  <a:cubicBezTo>
                    <a:pt x="4120" y="250"/>
                    <a:pt x="4084" y="262"/>
                    <a:pt x="4048" y="274"/>
                  </a:cubicBezTo>
                  <a:lnTo>
                    <a:pt x="4036" y="274"/>
                  </a:lnTo>
                  <a:cubicBezTo>
                    <a:pt x="4036" y="215"/>
                    <a:pt x="4013" y="143"/>
                    <a:pt x="3965" y="96"/>
                  </a:cubicBezTo>
                  <a:cubicBezTo>
                    <a:pt x="3917" y="36"/>
                    <a:pt x="3834" y="0"/>
                    <a:pt x="375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1" name="Google Shape;6931;p70"/>
            <p:cNvSpPr/>
            <p:nvPr/>
          </p:nvSpPr>
          <p:spPr>
            <a:xfrm>
              <a:off x="5438957" y="4393290"/>
              <a:ext cx="478283" cy="1024827"/>
            </a:xfrm>
            <a:custGeom>
              <a:avLst/>
              <a:gdLst/>
              <a:ahLst/>
              <a:cxnLst/>
              <a:rect l="l" t="t" r="r" b="b"/>
              <a:pathLst>
                <a:path w="6299" h="13497" extrusionOk="0">
                  <a:moveTo>
                    <a:pt x="6065" y="1"/>
                  </a:moveTo>
                  <a:cubicBezTo>
                    <a:pt x="5991" y="1"/>
                    <a:pt x="5917" y="47"/>
                    <a:pt x="5882" y="126"/>
                  </a:cubicBezTo>
                  <a:lnTo>
                    <a:pt x="2227" y="8246"/>
                  </a:lnTo>
                  <a:lnTo>
                    <a:pt x="83" y="13021"/>
                  </a:lnTo>
                  <a:cubicBezTo>
                    <a:pt x="0" y="13187"/>
                    <a:pt x="83" y="13390"/>
                    <a:pt x="250" y="13461"/>
                  </a:cubicBezTo>
                  <a:cubicBezTo>
                    <a:pt x="294" y="13480"/>
                    <a:pt x="339" y="13489"/>
                    <a:pt x="383" y="13489"/>
                  </a:cubicBezTo>
                  <a:cubicBezTo>
                    <a:pt x="509" y="13489"/>
                    <a:pt x="629" y="13418"/>
                    <a:pt x="691" y="13295"/>
                  </a:cubicBezTo>
                  <a:cubicBezTo>
                    <a:pt x="691" y="13283"/>
                    <a:pt x="595" y="13497"/>
                    <a:pt x="3715" y="6246"/>
                  </a:cubicBezTo>
                  <a:cubicBezTo>
                    <a:pt x="4548" y="4305"/>
                    <a:pt x="4906" y="3436"/>
                    <a:pt x="6263" y="293"/>
                  </a:cubicBezTo>
                  <a:cubicBezTo>
                    <a:pt x="6299" y="186"/>
                    <a:pt x="6251" y="67"/>
                    <a:pt x="6144" y="19"/>
                  </a:cubicBezTo>
                  <a:cubicBezTo>
                    <a:pt x="6119" y="7"/>
                    <a:pt x="6092" y="1"/>
                    <a:pt x="6065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2" name="Google Shape;6932;p70"/>
            <p:cNvSpPr/>
            <p:nvPr/>
          </p:nvSpPr>
          <p:spPr>
            <a:xfrm>
              <a:off x="5438957" y="4867545"/>
              <a:ext cx="282080" cy="550568"/>
            </a:xfrm>
            <a:custGeom>
              <a:avLst/>
              <a:gdLst/>
              <a:ahLst/>
              <a:cxnLst/>
              <a:rect l="l" t="t" r="r" b="b"/>
              <a:pathLst>
                <a:path w="3715" h="7251" extrusionOk="0">
                  <a:moveTo>
                    <a:pt x="3715" y="0"/>
                  </a:moveTo>
                  <a:lnTo>
                    <a:pt x="3715" y="0"/>
                  </a:lnTo>
                  <a:cubicBezTo>
                    <a:pt x="3262" y="691"/>
                    <a:pt x="2727" y="1441"/>
                    <a:pt x="2227" y="2000"/>
                  </a:cubicBezTo>
                  <a:lnTo>
                    <a:pt x="83" y="6775"/>
                  </a:lnTo>
                  <a:cubicBezTo>
                    <a:pt x="0" y="6941"/>
                    <a:pt x="83" y="7144"/>
                    <a:pt x="250" y="7215"/>
                  </a:cubicBezTo>
                  <a:cubicBezTo>
                    <a:pt x="294" y="7234"/>
                    <a:pt x="339" y="7243"/>
                    <a:pt x="383" y="7243"/>
                  </a:cubicBezTo>
                  <a:cubicBezTo>
                    <a:pt x="509" y="7243"/>
                    <a:pt x="629" y="7172"/>
                    <a:pt x="691" y="7049"/>
                  </a:cubicBezTo>
                  <a:cubicBezTo>
                    <a:pt x="691" y="7037"/>
                    <a:pt x="595" y="7251"/>
                    <a:pt x="3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3" name="Google Shape;6933;p70"/>
            <p:cNvSpPr/>
            <p:nvPr/>
          </p:nvSpPr>
          <p:spPr>
            <a:xfrm>
              <a:off x="5421721" y="4373928"/>
              <a:ext cx="518146" cy="1063248"/>
            </a:xfrm>
            <a:custGeom>
              <a:avLst/>
              <a:gdLst/>
              <a:ahLst/>
              <a:cxnLst/>
              <a:rect l="l" t="t" r="r" b="b"/>
              <a:pathLst>
                <a:path w="6824" h="14003" extrusionOk="0">
                  <a:moveTo>
                    <a:pt x="6287" y="262"/>
                  </a:moveTo>
                  <a:cubicBezTo>
                    <a:pt x="6323" y="262"/>
                    <a:pt x="6347" y="262"/>
                    <a:pt x="6371" y="274"/>
                  </a:cubicBezTo>
                  <a:cubicBezTo>
                    <a:pt x="6478" y="322"/>
                    <a:pt x="6526" y="441"/>
                    <a:pt x="6478" y="548"/>
                  </a:cubicBezTo>
                  <a:cubicBezTo>
                    <a:pt x="5133" y="3691"/>
                    <a:pt x="4775" y="4560"/>
                    <a:pt x="3942" y="6501"/>
                  </a:cubicBezTo>
                  <a:cubicBezTo>
                    <a:pt x="822" y="13752"/>
                    <a:pt x="918" y="13538"/>
                    <a:pt x="918" y="13550"/>
                  </a:cubicBezTo>
                  <a:cubicBezTo>
                    <a:pt x="858" y="13669"/>
                    <a:pt x="739" y="13752"/>
                    <a:pt x="608" y="13752"/>
                  </a:cubicBezTo>
                  <a:cubicBezTo>
                    <a:pt x="561" y="13752"/>
                    <a:pt x="513" y="13740"/>
                    <a:pt x="477" y="13716"/>
                  </a:cubicBezTo>
                  <a:cubicBezTo>
                    <a:pt x="299" y="13645"/>
                    <a:pt x="227" y="13442"/>
                    <a:pt x="299" y="13276"/>
                  </a:cubicBezTo>
                  <a:lnTo>
                    <a:pt x="2442" y="8501"/>
                  </a:lnTo>
                  <a:lnTo>
                    <a:pt x="6109" y="381"/>
                  </a:lnTo>
                  <a:cubicBezTo>
                    <a:pt x="6133" y="298"/>
                    <a:pt x="6216" y="262"/>
                    <a:pt x="6287" y="262"/>
                  </a:cubicBezTo>
                  <a:close/>
                  <a:moveTo>
                    <a:pt x="6287" y="0"/>
                  </a:moveTo>
                  <a:cubicBezTo>
                    <a:pt x="6109" y="0"/>
                    <a:pt x="5942" y="107"/>
                    <a:pt x="5871" y="274"/>
                  </a:cubicBezTo>
                  <a:lnTo>
                    <a:pt x="2215" y="8394"/>
                  </a:lnTo>
                  <a:lnTo>
                    <a:pt x="72" y="13169"/>
                  </a:lnTo>
                  <a:cubicBezTo>
                    <a:pt x="1" y="13311"/>
                    <a:pt x="1" y="13478"/>
                    <a:pt x="49" y="13621"/>
                  </a:cubicBezTo>
                  <a:cubicBezTo>
                    <a:pt x="108" y="13776"/>
                    <a:pt x="215" y="13883"/>
                    <a:pt x="370" y="13954"/>
                  </a:cubicBezTo>
                  <a:cubicBezTo>
                    <a:pt x="441" y="13990"/>
                    <a:pt x="525" y="14002"/>
                    <a:pt x="608" y="14002"/>
                  </a:cubicBezTo>
                  <a:cubicBezTo>
                    <a:pt x="846" y="14002"/>
                    <a:pt x="1049" y="13871"/>
                    <a:pt x="1144" y="13657"/>
                  </a:cubicBezTo>
                  <a:lnTo>
                    <a:pt x="1168" y="13609"/>
                  </a:lnTo>
                  <a:cubicBezTo>
                    <a:pt x="1263" y="13407"/>
                    <a:pt x="1715" y="12323"/>
                    <a:pt x="4180" y="6596"/>
                  </a:cubicBezTo>
                  <a:cubicBezTo>
                    <a:pt x="4549" y="5739"/>
                    <a:pt x="4823" y="5108"/>
                    <a:pt x="5133" y="4358"/>
                  </a:cubicBezTo>
                  <a:cubicBezTo>
                    <a:pt x="5525" y="3441"/>
                    <a:pt x="5966" y="2405"/>
                    <a:pt x="6716" y="643"/>
                  </a:cubicBezTo>
                  <a:cubicBezTo>
                    <a:pt x="6823" y="417"/>
                    <a:pt x="6716" y="143"/>
                    <a:pt x="6478" y="36"/>
                  </a:cubicBezTo>
                  <a:cubicBezTo>
                    <a:pt x="6418" y="12"/>
                    <a:pt x="6359" y="0"/>
                    <a:pt x="628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4" name="Google Shape;6934;p70"/>
            <p:cNvSpPr/>
            <p:nvPr/>
          </p:nvSpPr>
          <p:spPr>
            <a:xfrm>
              <a:off x="6270009" y="5268148"/>
              <a:ext cx="210478" cy="209946"/>
            </a:xfrm>
            <a:custGeom>
              <a:avLst/>
              <a:gdLst/>
              <a:ahLst/>
              <a:cxnLst/>
              <a:rect l="l" t="t" r="r" b="b"/>
              <a:pathLst>
                <a:path w="2772" h="2765" extrusionOk="0">
                  <a:moveTo>
                    <a:pt x="1599" y="0"/>
                  </a:moveTo>
                  <a:cubicBezTo>
                    <a:pt x="1562" y="0"/>
                    <a:pt x="1524" y="15"/>
                    <a:pt x="1497" y="46"/>
                  </a:cubicBezTo>
                  <a:lnTo>
                    <a:pt x="1033" y="606"/>
                  </a:lnTo>
                  <a:cubicBezTo>
                    <a:pt x="1009" y="642"/>
                    <a:pt x="961" y="653"/>
                    <a:pt x="914" y="653"/>
                  </a:cubicBezTo>
                  <a:lnTo>
                    <a:pt x="199" y="582"/>
                  </a:lnTo>
                  <a:cubicBezTo>
                    <a:pt x="194" y="581"/>
                    <a:pt x="189" y="581"/>
                    <a:pt x="184" y="581"/>
                  </a:cubicBezTo>
                  <a:cubicBezTo>
                    <a:pt x="73" y="581"/>
                    <a:pt x="0" y="705"/>
                    <a:pt x="68" y="796"/>
                  </a:cubicBezTo>
                  <a:lnTo>
                    <a:pt x="449" y="1404"/>
                  </a:lnTo>
                  <a:cubicBezTo>
                    <a:pt x="473" y="1451"/>
                    <a:pt x="473" y="1499"/>
                    <a:pt x="461" y="1534"/>
                  </a:cubicBezTo>
                  <a:lnTo>
                    <a:pt x="164" y="2201"/>
                  </a:lnTo>
                  <a:cubicBezTo>
                    <a:pt x="122" y="2295"/>
                    <a:pt x="199" y="2398"/>
                    <a:pt x="291" y="2398"/>
                  </a:cubicBezTo>
                  <a:cubicBezTo>
                    <a:pt x="304" y="2398"/>
                    <a:pt x="317" y="2396"/>
                    <a:pt x="330" y="2392"/>
                  </a:cubicBezTo>
                  <a:lnTo>
                    <a:pt x="1033" y="2225"/>
                  </a:lnTo>
                  <a:cubicBezTo>
                    <a:pt x="1046" y="2222"/>
                    <a:pt x="1058" y="2220"/>
                    <a:pt x="1071" y="2220"/>
                  </a:cubicBezTo>
                  <a:cubicBezTo>
                    <a:pt x="1104" y="2220"/>
                    <a:pt x="1134" y="2231"/>
                    <a:pt x="1152" y="2249"/>
                  </a:cubicBezTo>
                  <a:lnTo>
                    <a:pt x="1700" y="2725"/>
                  </a:lnTo>
                  <a:cubicBezTo>
                    <a:pt x="1727" y="2752"/>
                    <a:pt x="1761" y="2764"/>
                    <a:pt x="1793" y="2764"/>
                  </a:cubicBezTo>
                  <a:cubicBezTo>
                    <a:pt x="1861" y="2764"/>
                    <a:pt x="1926" y="2714"/>
                    <a:pt x="1926" y="2642"/>
                  </a:cubicBezTo>
                  <a:lnTo>
                    <a:pt x="1985" y="1915"/>
                  </a:lnTo>
                  <a:cubicBezTo>
                    <a:pt x="1985" y="1868"/>
                    <a:pt x="2009" y="1820"/>
                    <a:pt x="2045" y="1796"/>
                  </a:cubicBezTo>
                  <a:lnTo>
                    <a:pt x="2676" y="1439"/>
                  </a:lnTo>
                  <a:cubicBezTo>
                    <a:pt x="2771" y="1380"/>
                    <a:pt x="2759" y="1225"/>
                    <a:pt x="2652" y="1189"/>
                  </a:cubicBezTo>
                  <a:lnTo>
                    <a:pt x="1985" y="915"/>
                  </a:lnTo>
                  <a:cubicBezTo>
                    <a:pt x="1938" y="892"/>
                    <a:pt x="1914" y="856"/>
                    <a:pt x="1902" y="808"/>
                  </a:cubicBezTo>
                  <a:lnTo>
                    <a:pt x="1747" y="106"/>
                  </a:lnTo>
                  <a:cubicBezTo>
                    <a:pt x="1725" y="39"/>
                    <a:pt x="1661" y="0"/>
                    <a:pt x="1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5" name="Google Shape;6935;p70"/>
            <p:cNvSpPr/>
            <p:nvPr/>
          </p:nvSpPr>
          <p:spPr>
            <a:xfrm>
              <a:off x="6681093" y="5105128"/>
              <a:ext cx="190812" cy="178587"/>
            </a:xfrm>
            <a:custGeom>
              <a:avLst/>
              <a:gdLst/>
              <a:ahLst/>
              <a:cxnLst/>
              <a:rect l="l" t="t" r="r" b="b"/>
              <a:pathLst>
                <a:path w="2513" h="2352" extrusionOk="0">
                  <a:moveTo>
                    <a:pt x="1227" y="1"/>
                  </a:moveTo>
                  <a:cubicBezTo>
                    <a:pt x="1182" y="1"/>
                    <a:pt x="1138" y="25"/>
                    <a:pt x="1120" y="74"/>
                  </a:cubicBezTo>
                  <a:lnTo>
                    <a:pt x="858" y="657"/>
                  </a:lnTo>
                  <a:cubicBezTo>
                    <a:pt x="834" y="693"/>
                    <a:pt x="810" y="717"/>
                    <a:pt x="762" y="729"/>
                  </a:cubicBezTo>
                  <a:lnTo>
                    <a:pt x="143" y="836"/>
                  </a:lnTo>
                  <a:cubicBezTo>
                    <a:pt x="36" y="860"/>
                    <a:pt x="0" y="979"/>
                    <a:pt x="84" y="1050"/>
                  </a:cubicBezTo>
                  <a:lnTo>
                    <a:pt x="548" y="1479"/>
                  </a:lnTo>
                  <a:cubicBezTo>
                    <a:pt x="584" y="1503"/>
                    <a:pt x="596" y="1538"/>
                    <a:pt x="596" y="1586"/>
                  </a:cubicBezTo>
                  <a:lnTo>
                    <a:pt x="500" y="2205"/>
                  </a:lnTo>
                  <a:cubicBezTo>
                    <a:pt x="491" y="2289"/>
                    <a:pt x="562" y="2351"/>
                    <a:pt x="633" y="2351"/>
                  </a:cubicBezTo>
                  <a:cubicBezTo>
                    <a:pt x="653" y="2351"/>
                    <a:pt x="673" y="2346"/>
                    <a:pt x="691" y="2336"/>
                  </a:cubicBezTo>
                  <a:lnTo>
                    <a:pt x="1239" y="2015"/>
                  </a:lnTo>
                  <a:cubicBezTo>
                    <a:pt x="1259" y="2008"/>
                    <a:pt x="1284" y="2001"/>
                    <a:pt x="1308" y="2001"/>
                  </a:cubicBezTo>
                  <a:cubicBezTo>
                    <a:pt x="1325" y="2001"/>
                    <a:pt x="1343" y="2005"/>
                    <a:pt x="1358" y="2015"/>
                  </a:cubicBezTo>
                  <a:lnTo>
                    <a:pt x="1929" y="2288"/>
                  </a:lnTo>
                  <a:cubicBezTo>
                    <a:pt x="1946" y="2298"/>
                    <a:pt x="1963" y="2302"/>
                    <a:pt x="1981" y="2302"/>
                  </a:cubicBezTo>
                  <a:cubicBezTo>
                    <a:pt x="2050" y="2302"/>
                    <a:pt x="2115" y="2234"/>
                    <a:pt x="2096" y="2157"/>
                  </a:cubicBezTo>
                  <a:lnTo>
                    <a:pt x="1965" y="1538"/>
                  </a:lnTo>
                  <a:cubicBezTo>
                    <a:pt x="1965" y="1491"/>
                    <a:pt x="1977" y="1455"/>
                    <a:pt x="2001" y="1419"/>
                  </a:cubicBezTo>
                  <a:lnTo>
                    <a:pt x="2441" y="967"/>
                  </a:lnTo>
                  <a:cubicBezTo>
                    <a:pt x="2513" y="895"/>
                    <a:pt x="2465" y="764"/>
                    <a:pt x="2358" y="753"/>
                  </a:cubicBezTo>
                  <a:lnTo>
                    <a:pt x="1739" y="693"/>
                  </a:lnTo>
                  <a:cubicBezTo>
                    <a:pt x="1691" y="681"/>
                    <a:pt x="1655" y="657"/>
                    <a:pt x="1643" y="622"/>
                  </a:cubicBezTo>
                  <a:lnTo>
                    <a:pt x="1334" y="62"/>
                  </a:lnTo>
                  <a:cubicBezTo>
                    <a:pt x="1311" y="22"/>
                    <a:pt x="1268" y="1"/>
                    <a:pt x="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6" name="Google Shape;6936;p70"/>
            <p:cNvSpPr/>
            <p:nvPr/>
          </p:nvSpPr>
          <p:spPr>
            <a:xfrm>
              <a:off x="5756268" y="5291914"/>
              <a:ext cx="162794" cy="160820"/>
            </a:xfrm>
            <a:custGeom>
              <a:avLst/>
              <a:gdLst/>
              <a:ahLst/>
              <a:cxnLst/>
              <a:rect l="l" t="t" r="r" b="b"/>
              <a:pathLst>
                <a:path w="2144" h="2118" extrusionOk="0">
                  <a:moveTo>
                    <a:pt x="918" y="0"/>
                  </a:moveTo>
                  <a:cubicBezTo>
                    <a:pt x="872" y="0"/>
                    <a:pt x="824" y="29"/>
                    <a:pt x="810" y="78"/>
                  </a:cubicBezTo>
                  <a:lnTo>
                    <a:pt x="679" y="626"/>
                  </a:lnTo>
                  <a:cubicBezTo>
                    <a:pt x="667" y="650"/>
                    <a:pt x="643" y="686"/>
                    <a:pt x="619" y="698"/>
                  </a:cubicBezTo>
                  <a:lnTo>
                    <a:pt x="95" y="888"/>
                  </a:lnTo>
                  <a:cubicBezTo>
                    <a:pt x="12" y="924"/>
                    <a:pt x="0" y="1031"/>
                    <a:pt x="72" y="1079"/>
                  </a:cubicBezTo>
                  <a:lnTo>
                    <a:pt x="548" y="1376"/>
                  </a:lnTo>
                  <a:cubicBezTo>
                    <a:pt x="572" y="1400"/>
                    <a:pt x="596" y="1424"/>
                    <a:pt x="596" y="1460"/>
                  </a:cubicBezTo>
                  <a:lnTo>
                    <a:pt x="619" y="2019"/>
                  </a:lnTo>
                  <a:cubicBezTo>
                    <a:pt x="619" y="2077"/>
                    <a:pt x="670" y="2117"/>
                    <a:pt x="726" y="2117"/>
                  </a:cubicBezTo>
                  <a:cubicBezTo>
                    <a:pt x="750" y="2117"/>
                    <a:pt x="776" y="2109"/>
                    <a:pt x="798" y="2091"/>
                  </a:cubicBezTo>
                  <a:lnTo>
                    <a:pt x="1227" y="1733"/>
                  </a:lnTo>
                  <a:cubicBezTo>
                    <a:pt x="1241" y="1720"/>
                    <a:pt x="1259" y="1714"/>
                    <a:pt x="1278" y="1714"/>
                  </a:cubicBezTo>
                  <a:cubicBezTo>
                    <a:pt x="1292" y="1714"/>
                    <a:pt x="1307" y="1717"/>
                    <a:pt x="1322" y="1722"/>
                  </a:cubicBezTo>
                  <a:lnTo>
                    <a:pt x="1858" y="1864"/>
                  </a:lnTo>
                  <a:cubicBezTo>
                    <a:pt x="1867" y="1867"/>
                    <a:pt x="1877" y="1869"/>
                    <a:pt x="1886" y="1869"/>
                  </a:cubicBezTo>
                  <a:cubicBezTo>
                    <a:pt x="1956" y="1869"/>
                    <a:pt x="2008" y="1795"/>
                    <a:pt x="1977" y="1722"/>
                  </a:cubicBezTo>
                  <a:lnTo>
                    <a:pt x="1774" y="1210"/>
                  </a:lnTo>
                  <a:cubicBezTo>
                    <a:pt x="1762" y="1174"/>
                    <a:pt x="1762" y="1138"/>
                    <a:pt x="1786" y="1102"/>
                  </a:cubicBezTo>
                  <a:lnTo>
                    <a:pt x="2084" y="638"/>
                  </a:lnTo>
                  <a:cubicBezTo>
                    <a:pt x="2143" y="567"/>
                    <a:pt x="2084" y="471"/>
                    <a:pt x="1989" y="471"/>
                  </a:cubicBezTo>
                  <a:lnTo>
                    <a:pt x="1441" y="519"/>
                  </a:lnTo>
                  <a:cubicBezTo>
                    <a:pt x="1405" y="519"/>
                    <a:pt x="1369" y="507"/>
                    <a:pt x="1346" y="471"/>
                  </a:cubicBezTo>
                  <a:lnTo>
                    <a:pt x="1000" y="43"/>
                  </a:lnTo>
                  <a:cubicBezTo>
                    <a:pt x="981" y="14"/>
                    <a:pt x="950" y="0"/>
                    <a:pt x="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37" name="Google Shape;6937;p70"/>
          <p:cNvGrpSpPr/>
          <p:nvPr/>
        </p:nvGrpSpPr>
        <p:grpSpPr>
          <a:xfrm>
            <a:off x="166242" y="5038625"/>
            <a:ext cx="1465775" cy="1819375"/>
            <a:chOff x="821000" y="3405600"/>
            <a:chExt cx="813235" cy="1009417"/>
          </a:xfrm>
        </p:grpSpPr>
        <p:sp>
          <p:nvSpPr>
            <p:cNvPr id="6938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9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0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1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2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3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4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5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6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7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8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9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0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1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2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3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4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5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6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7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8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59" name="Google Shape;6959;p70"/>
          <p:cNvGrpSpPr/>
          <p:nvPr/>
        </p:nvGrpSpPr>
        <p:grpSpPr>
          <a:xfrm>
            <a:off x="11325802" y="5575048"/>
            <a:ext cx="1079196" cy="1072897"/>
            <a:chOff x="3035875" y="3722875"/>
            <a:chExt cx="809397" cy="804673"/>
          </a:xfrm>
        </p:grpSpPr>
        <p:sp>
          <p:nvSpPr>
            <p:cNvPr id="6960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1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2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B5DB67-0EB1-5B4B-13DD-E9DF260D8E02}"/>
              </a:ext>
            </a:extLst>
          </p:cNvPr>
          <p:cNvSpPr txBox="1"/>
          <p:nvPr/>
        </p:nvSpPr>
        <p:spPr>
          <a:xfrm>
            <a:off x="3037515" y="1527585"/>
            <a:ext cx="7997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dirty="0"/>
              <a:t>Glue (n): hồ , keo dám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Doll house (n): nhà búp bê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Upstairs (n): lên lầu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Amazing (adj): làm sửng sốt, nhạc nhiên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Coins (n): đồng xu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Making models: làm mô hình</a:t>
            </a:r>
          </a:p>
          <a:p>
            <a:pPr marL="285750" indent="-285750">
              <a:buFontTx/>
              <a:buChar char="-"/>
            </a:pPr>
            <a:r>
              <a:rPr lang="vi-VN" sz="2800" dirty="0"/>
              <a:t>Jogging (n): đi/ chạy bộ thể dục</a:t>
            </a:r>
            <a:endParaRPr lang="en-US" sz="2800" dirty="0"/>
          </a:p>
        </p:txBody>
      </p:sp>
      <p:sp>
        <p:nvSpPr>
          <p:cNvPr id="4" name="Google Shape;5255;p37">
            <a:extLst>
              <a:ext uri="{FF2B5EF4-FFF2-40B4-BE49-F238E27FC236}">
                <a16:creationId xmlns:a16="http://schemas.microsoft.com/office/drawing/2014/main" id="{2EF983A5-0A79-9FB0-B57A-E3871B77A024}"/>
              </a:ext>
            </a:extLst>
          </p:cNvPr>
          <p:cNvSpPr txBox="1">
            <a:spLocks/>
          </p:cNvSpPr>
          <p:nvPr/>
        </p:nvSpPr>
        <p:spPr>
          <a:xfrm>
            <a:off x="1803294" y="5291903"/>
            <a:ext cx="10812189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vi-VN" sz="4800" b="1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S+ </a:t>
            </a:r>
            <a:r>
              <a:rPr lang="vi-VN" sz="4800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like/ love/ enjoy </a:t>
            </a:r>
            <a:r>
              <a:rPr lang="vi-VN" sz="4800" b="1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+  </a:t>
            </a:r>
            <a:r>
              <a:rPr lang="vi-VN" sz="4800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4800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        </a:t>
            </a:r>
            <a:r>
              <a:rPr lang="vi-VN" sz="4800" b="1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dislike/hate</a:t>
            </a:r>
            <a:endParaRPr lang="vi-VN" sz="4800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379E46-541A-8906-1C32-A8039335E3D2}"/>
              </a:ext>
            </a:extLst>
          </p:cNvPr>
          <p:cNvCxnSpPr/>
          <p:nvPr/>
        </p:nvCxnSpPr>
        <p:spPr>
          <a:xfrm>
            <a:off x="3672348" y="6023009"/>
            <a:ext cx="51999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914309" y="1664371"/>
            <a:ext cx="1047023" cy="42496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44774" y="314697"/>
            <a:ext cx="7171834" cy="13496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9" y="169175"/>
            <a:ext cx="2080580" cy="197711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643012" y="706994"/>
            <a:ext cx="653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7493" y="1611873"/>
            <a:ext cx="9061747" cy="4764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487067" y="993392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The present simple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EE583-6FC2-BF94-A926-6706961B3475}"/>
              </a:ext>
            </a:extLst>
          </p:cNvPr>
          <p:cNvSpPr txBox="1"/>
          <p:nvPr/>
        </p:nvSpPr>
        <p:spPr>
          <a:xfrm>
            <a:off x="5648632" y="3274141"/>
            <a:ext cx="536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Diễn tả 1 sự thật hiển nhiên</a:t>
            </a:r>
            <a:endParaRPr lang="en-US" sz="2800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6D2C1-522C-4B42-132A-F21277968AC5}"/>
              </a:ext>
            </a:extLst>
          </p:cNvPr>
          <p:cNvSpPr txBox="1"/>
          <p:nvPr/>
        </p:nvSpPr>
        <p:spPr>
          <a:xfrm>
            <a:off x="7806813" y="4063489"/>
            <a:ext cx="438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Diễn tả 1 điều diễn ra   ở hiện tại </a:t>
            </a:r>
            <a:endParaRPr lang="en-US" sz="28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35797-C0DF-4157-5FCD-9FC4E229CE61}"/>
              </a:ext>
            </a:extLst>
          </p:cNvPr>
          <p:cNvSpPr txBox="1"/>
          <p:nvPr/>
        </p:nvSpPr>
        <p:spPr>
          <a:xfrm>
            <a:off x="4776018" y="5173648"/>
            <a:ext cx="711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Diễn tả 1 lịch trình, chương trình,</a:t>
            </a:r>
            <a:endParaRPr lang="en-US" sz="28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43065-87A2-BCED-A6EE-83A407BBBA9B}"/>
              </a:ext>
            </a:extLst>
          </p:cNvPr>
          <p:cNvSpPr txBox="1"/>
          <p:nvPr/>
        </p:nvSpPr>
        <p:spPr>
          <a:xfrm>
            <a:off x="7377973" y="5696868"/>
            <a:ext cx="3639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 hoặc thời gian biểu 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5C3A29-22A0-683D-1EED-80A262EAF4D2}"/>
              </a:ext>
            </a:extLst>
          </p:cNvPr>
          <p:cNvCxnSpPr/>
          <p:nvPr/>
        </p:nvCxnSpPr>
        <p:spPr>
          <a:xfrm>
            <a:off x="696692" y="3664628"/>
            <a:ext cx="48227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73C03B-E155-5C02-2233-66B43A7F0B2F}"/>
              </a:ext>
            </a:extLst>
          </p:cNvPr>
          <p:cNvCxnSpPr>
            <a:cxnSpLocks/>
          </p:cNvCxnSpPr>
          <p:nvPr/>
        </p:nvCxnSpPr>
        <p:spPr>
          <a:xfrm>
            <a:off x="696692" y="4642938"/>
            <a:ext cx="71101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1FE2AC-84D3-1669-9CC2-E74304EB3175}"/>
              </a:ext>
            </a:extLst>
          </p:cNvPr>
          <p:cNvCxnSpPr>
            <a:cxnSpLocks/>
          </p:cNvCxnSpPr>
          <p:nvPr/>
        </p:nvCxnSpPr>
        <p:spPr>
          <a:xfrm>
            <a:off x="825910" y="5664567"/>
            <a:ext cx="3793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hronicaPro-Book"/>
              </a:rPr>
              <a:t>(make)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hronicaPro-Book"/>
              </a:rPr>
              <a:t>(do)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hronicaPro-Book"/>
              </a:rPr>
              <a:t>(have)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hronicaPro-Book"/>
              </a:rPr>
              <a:t>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hronicaPro-Book"/>
              </a:rPr>
              <a:t>(start)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2097047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make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365276" y="296454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347021" y="29864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7" y="3915948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625672" y="484392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662370" y="5792713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857193" y="5792713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88205" y="194880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238567" y="2709085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666570" y="3438802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03212" y="4116476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601434" y="4122128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4033498" y="4885281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EC8CDF-B214-3666-854C-6D5739C3A921}"/>
              </a:ext>
            </a:extLst>
          </p:cNvPr>
          <p:cNvCxnSpPr>
            <a:cxnSpLocks/>
          </p:cNvCxnSpPr>
          <p:nvPr/>
        </p:nvCxnSpPr>
        <p:spPr>
          <a:xfrm>
            <a:off x="6639876" y="2418950"/>
            <a:ext cx="115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77317C-C5B7-DFBC-28CD-46B4BF60291F}"/>
              </a:ext>
            </a:extLst>
          </p:cNvPr>
          <p:cNvCxnSpPr>
            <a:cxnSpLocks/>
          </p:cNvCxnSpPr>
          <p:nvPr/>
        </p:nvCxnSpPr>
        <p:spPr>
          <a:xfrm>
            <a:off x="1998831" y="3232305"/>
            <a:ext cx="731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1E52CC-E38D-159C-C597-A7BEFC4A4D97}"/>
              </a:ext>
            </a:extLst>
          </p:cNvPr>
          <p:cNvCxnSpPr>
            <a:cxnSpLocks/>
          </p:cNvCxnSpPr>
          <p:nvPr/>
        </p:nvCxnSpPr>
        <p:spPr>
          <a:xfrm>
            <a:off x="10729817" y="3201132"/>
            <a:ext cx="115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D693A5-3D7E-2E38-E647-B9A2C536343E}"/>
              </a:ext>
            </a:extLst>
          </p:cNvPr>
          <p:cNvCxnSpPr>
            <a:cxnSpLocks/>
          </p:cNvCxnSpPr>
          <p:nvPr/>
        </p:nvCxnSpPr>
        <p:spPr>
          <a:xfrm>
            <a:off x="1398700" y="3962022"/>
            <a:ext cx="698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B5D563-05F8-0AB6-0F2D-D0ECB404C2BA}"/>
              </a:ext>
            </a:extLst>
          </p:cNvPr>
          <p:cNvCxnSpPr>
            <a:cxnSpLocks/>
          </p:cNvCxnSpPr>
          <p:nvPr/>
        </p:nvCxnSpPr>
        <p:spPr>
          <a:xfrm>
            <a:off x="10182915" y="4027446"/>
            <a:ext cx="704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5D353E-F1AF-C4FC-B9FD-6B45833AC207}"/>
              </a:ext>
            </a:extLst>
          </p:cNvPr>
          <p:cNvCxnSpPr>
            <a:cxnSpLocks/>
          </p:cNvCxnSpPr>
          <p:nvPr/>
        </p:nvCxnSpPr>
        <p:spPr>
          <a:xfrm>
            <a:off x="7417838" y="4644454"/>
            <a:ext cx="5038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5D353E-F1AF-C4FC-B9FD-6B45833AC207}"/>
              </a:ext>
            </a:extLst>
          </p:cNvPr>
          <p:cNvCxnSpPr>
            <a:cxnSpLocks/>
          </p:cNvCxnSpPr>
          <p:nvPr/>
        </p:nvCxnSpPr>
        <p:spPr>
          <a:xfrm>
            <a:off x="1495836" y="5408501"/>
            <a:ext cx="5038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flight / from / Ho Chi </a:t>
            </a:r>
            <a:r>
              <a:rPr lang="en-US" sz="2300" b="0" i="0" dirty="0" err="1">
                <a:solidFill>
                  <a:srgbClr val="242021"/>
                </a:solidFill>
                <a:effectLst/>
              </a:rPr>
              <a:t>minh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02163"/>
            <a:ext cx="1036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A9A5"/>
                </a:solidFill>
              </a:rPr>
              <a:t>The sun 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263102"/>
            <a:ext cx="1036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135606"/>
            <a:ext cx="1036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4988744"/>
            <a:ext cx="1036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A9A5"/>
                </a:solidFill>
              </a:rPr>
              <a:t>Our </a:t>
            </a:r>
            <a:r>
              <a:rPr lang="en-US" sz="32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3200" b="1" i="1">
                <a:solidFill>
                  <a:srgbClr val="00A9A5"/>
                </a:solidFill>
              </a:rPr>
              <a:t>at 1 p.m. </a:t>
            </a:r>
            <a:r>
              <a:rPr lang="en-US" sz="32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899446"/>
            <a:ext cx="10368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Answer the questions. Fill in column A 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friend. Write his / her answers in column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82646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7" y="5065969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110982" y="1045540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LIKING + V-ING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E650C8A5-F105-BE1B-CA7F-52E905A5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83" y="3240913"/>
            <a:ext cx="8050161" cy="1246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000" dirty="0"/>
              <a:t>S +     like/ love/ enjoy/ adore      + V-ing</a:t>
            </a:r>
          </a:p>
          <a:p>
            <a:pPr algn="ctr">
              <a:spcBef>
                <a:spcPct val="50000"/>
              </a:spcBef>
            </a:pPr>
            <a:r>
              <a:rPr lang="vi-VN" sz="3000" dirty="0"/>
              <a:t>dislike/ hate/ detest </a:t>
            </a:r>
            <a:endParaRPr lang="en-US" sz="3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0C87D5-8CC0-13FA-6F62-465C54B5C1AC}"/>
              </a:ext>
            </a:extLst>
          </p:cNvPr>
          <p:cNvCxnSpPr/>
          <p:nvPr/>
        </p:nvCxnSpPr>
        <p:spPr>
          <a:xfrm>
            <a:off x="2362200" y="3864160"/>
            <a:ext cx="3864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547492-9E66-1748-7DBC-C5408E2FD138}"/>
              </a:ext>
            </a:extLst>
          </p:cNvPr>
          <p:cNvSpPr/>
          <p:nvPr/>
        </p:nvSpPr>
        <p:spPr>
          <a:xfrm>
            <a:off x="8952271" y="3240913"/>
            <a:ext cx="2964426" cy="2437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sym typeface="Wingdings" panose="05000000000000000000" pitchFamily="2" charset="2"/>
              </a:rPr>
              <a:t> Cấu trúc diễn tả sự yêu thích/ không thích làm gì đó (Sử dụng V–ing)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" y="2378331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4294006" y="2518647"/>
            <a:ext cx="8011065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 you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aPro-Book"/>
              </a:rPr>
              <a:t>like reading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books?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  <a:latin typeface="ChronicaProMediumIt"/>
              </a:rPr>
              <a:t>Ann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ChronicaPro-Book"/>
              </a:rPr>
              <a:t>Y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-Book"/>
              </a:rPr>
              <a:t>es, very much, especially books about science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  <a:latin typeface="ChronicaProMediumIt"/>
              </a:rPr>
              <a:t>Ann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MediumIt"/>
              </a:rPr>
              <a:t>: 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-Book"/>
              </a:rPr>
              <a:t>o, </a:t>
            </a:r>
            <a:r>
              <a:rPr lang="en-US" sz="2800" dirty="0">
                <a:solidFill>
                  <a:srgbClr val="0070C0"/>
                </a:solidFill>
                <a:latin typeface="ChronicaPro-Book"/>
              </a:rPr>
              <a:t>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-Book"/>
              </a:rPr>
              <a:t> don’t. </a:t>
            </a:r>
            <a:r>
              <a:rPr lang="en-US" sz="2800" dirty="0">
                <a:solidFill>
                  <a:srgbClr val="0070C0"/>
                </a:solidFill>
                <a:latin typeface="ChronicaPro-Book"/>
              </a:rPr>
              <a:t>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hronicaPro-Book"/>
              </a:rPr>
              <a:t>’m not interested in art.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0177" r="3498" b="12589"/>
          <a:stretch/>
        </p:blipFill>
        <p:spPr bwMode="auto">
          <a:xfrm>
            <a:off x="260555" y="2360225"/>
            <a:ext cx="4209393" cy="26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0AFFB-FB61-DD97-FF84-9A6669FA2E78}"/>
              </a:ext>
            </a:extLst>
          </p:cNvPr>
          <p:cNvSpPr txBox="1"/>
          <p:nvPr/>
        </p:nvSpPr>
        <p:spPr>
          <a:xfrm>
            <a:off x="4630993" y="2825163"/>
            <a:ext cx="730045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A: Do you </a:t>
            </a:r>
            <a:r>
              <a:rPr lang="vi-VN" sz="2800" b="1" dirty="0">
                <a:solidFill>
                  <a:srgbClr val="FF0000"/>
                </a:solidFill>
              </a:rPr>
              <a:t>like/ love/ enjoy/ adore </a:t>
            </a:r>
            <a:r>
              <a:rPr lang="vi-VN" sz="2800" dirty="0"/>
              <a:t>+ V-ing?</a:t>
            </a:r>
          </a:p>
          <a:p>
            <a:r>
              <a:rPr lang="vi-VN" sz="2800" dirty="0"/>
              <a:t>                 </a:t>
            </a:r>
            <a:r>
              <a:rPr lang="vi-VN" sz="2800" b="1" dirty="0">
                <a:solidFill>
                  <a:srgbClr val="FF0000"/>
                </a:solidFill>
              </a:rPr>
              <a:t>dislike/ hate/ detest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2D473-DE59-78D3-372B-4D5DDA96C90C}"/>
              </a:ext>
            </a:extLst>
          </p:cNvPr>
          <p:cNvSpPr txBox="1"/>
          <p:nvPr/>
        </p:nvSpPr>
        <p:spPr>
          <a:xfrm>
            <a:off x="4630991" y="4041435"/>
            <a:ext cx="730045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B: Yes, I do. ...</a:t>
            </a:r>
          </a:p>
          <a:p>
            <a:r>
              <a:rPr lang="vi-VN" sz="2800" dirty="0"/>
              <a:t>     No. I don’t. I love ...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5713C5-A9AE-021E-6181-5EE92C4598EA}"/>
              </a:ext>
            </a:extLst>
          </p:cNvPr>
          <p:cNvSpPr/>
          <p:nvPr/>
        </p:nvSpPr>
        <p:spPr>
          <a:xfrm>
            <a:off x="1406013" y="5257707"/>
            <a:ext cx="9379974" cy="1326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822C0-C211-72CE-0746-7AA518C19194}"/>
              </a:ext>
            </a:extLst>
          </p:cNvPr>
          <p:cNvSpPr txBox="1"/>
          <p:nvPr/>
        </p:nvSpPr>
        <p:spPr>
          <a:xfrm>
            <a:off x="1710813" y="5346449"/>
            <a:ext cx="907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Reading books - listening to music - playing sports - hanging out, gardening -  making models - building dollhouses -  doing yoga, doing judo -  collecting coins/ teddy bears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8DD7-45EB-8BAB-E698-27E211754FB3}"/>
              </a:ext>
            </a:extLst>
          </p:cNvPr>
          <p:cNvSpPr txBox="1"/>
          <p:nvPr/>
        </p:nvSpPr>
        <p:spPr>
          <a:xfrm>
            <a:off x="5073444" y="3687097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3 hours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DFA1C-50E5-ECED-4287-4884FDDEFDBB}"/>
              </a:ext>
            </a:extLst>
          </p:cNvPr>
          <p:cNvSpPr txBox="1"/>
          <p:nvPr/>
        </p:nvSpPr>
        <p:spPr>
          <a:xfrm>
            <a:off x="4515463" y="4082086"/>
            <a:ext cx="213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Reading books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C2D27-E030-56DF-2DEB-561E9A3AF6DD}"/>
              </a:ext>
            </a:extLst>
          </p:cNvPr>
          <p:cNvSpPr txBox="1"/>
          <p:nvPr/>
        </p:nvSpPr>
        <p:spPr>
          <a:xfrm>
            <a:off x="4741604" y="4477075"/>
            <a:ext cx="213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Doing judo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5EC3C-EC16-3BE4-28D6-C9C845F9195E}"/>
              </a:ext>
            </a:extLst>
          </p:cNvPr>
          <p:cNvSpPr txBox="1"/>
          <p:nvPr/>
        </p:nvSpPr>
        <p:spPr>
          <a:xfrm>
            <a:off x="4343396" y="5782499"/>
            <a:ext cx="213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Doing jogging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7878B-0BF0-8BFE-5EDB-12867ECAA7D0}"/>
              </a:ext>
            </a:extLst>
          </p:cNvPr>
          <p:cNvSpPr txBox="1"/>
          <p:nvPr/>
        </p:nvSpPr>
        <p:spPr>
          <a:xfrm>
            <a:off x="4209051" y="5097227"/>
            <a:ext cx="213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Going camping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48682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hobbies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A62D9C-8A7C-BE21-E60D-9A9788FBD936}"/>
              </a:ext>
            </a:extLst>
          </p:cNvPr>
          <p:cNvSpPr/>
          <p:nvPr/>
        </p:nvSpPr>
        <p:spPr>
          <a:xfrm>
            <a:off x="6223819" y="3779367"/>
            <a:ext cx="5102942" cy="923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904190" y="1365084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Review the previous lesson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826876" y="2630791"/>
            <a:ext cx="5867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ptos Black" panose="020B0004020202020204" pitchFamily="34" charset="0"/>
              </a:rPr>
              <a:t>Jumble Words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ptos Black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B815B-BE14-E316-42C1-1C4434D0FB8B}"/>
              </a:ext>
            </a:extLst>
          </p:cNvPr>
          <p:cNvSpPr txBox="1"/>
          <p:nvPr/>
        </p:nvSpPr>
        <p:spPr>
          <a:xfrm>
            <a:off x="6324035" y="3917866"/>
            <a:ext cx="586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H r s e o     R n i n g i d </a:t>
            </a:r>
            <a:endParaRPr lang="en-US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C0D0C-5471-561D-DA73-9D7666160BA0}"/>
              </a:ext>
            </a:extLst>
          </p:cNvPr>
          <p:cNvSpPr/>
          <p:nvPr/>
        </p:nvSpPr>
        <p:spPr>
          <a:xfrm>
            <a:off x="6223819" y="5080902"/>
            <a:ext cx="5102942" cy="923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2B0F5-5FC9-CF0E-C83A-A66E7BE07E80}"/>
              </a:ext>
            </a:extLst>
          </p:cNvPr>
          <p:cNvSpPr txBox="1"/>
          <p:nvPr/>
        </p:nvSpPr>
        <p:spPr>
          <a:xfrm>
            <a:off x="6974475" y="5219401"/>
            <a:ext cx="360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ym typeface="Wingdings" panose="05000000000000000000" pitchFamily="2" charset="2"/>
              </a:rPr>
              <a:t> </a:t>
            </a:r>
            <a:r>
              <a:rPr lang="vi-VN" sz="3600" dirty="0"/>
              <a:t>Horse Riding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3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L u g e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GLUE 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9572" y="168536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042637" y="33937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1482496" y="4691480"/>
            <a:ext cx="8394800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Hồ , keo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4" grpId="0"/>
      <p:bldP spid="5255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Dllo huoes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Doll house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-49117" y="917489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755715" y="-118604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Nhà búp bê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195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pustairs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Upstairs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9572" y="168536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932893" y="4357158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Lên lầu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661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mazaing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Amazing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1982" y="570492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042637" y="33937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8310590" y="577611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Ngạc nhiên 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61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4" grpId="0"/>
      <p:bldP spid="5255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289084" y="2550056"/>
            <a:ext cx="8995371" cy="4029104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2783478" y="19934"/>
            <a:ext cx="6614281" cy="25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dirty="0"/>
              <a:t> Scion</a:t>
            </a:r>
            <a:endParaRPr sz="10666" dirty="0"/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403399" y="2977288"/>
            <a:ext cx="8394800" cy="1499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10666" b="1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coins</a:t>
            </a:r>
            <a:endParaRPr sz="10666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149572" y="168536"/>
            <a:ext cx="3282003" cy="1957461"/>
            <a:chOff x="919450" y="305600"/>
            <a:chExt cx="2380024" cy="1419500"/>
          </a:xfrm>
        </p:grpSpPr>
        <p:sp>
          <p:nvSpPr>
            <p:cNvPr id="5257" name="Google Shape;5257;p37"/>
            <p:cNvSpPr/>
            <p:nvPr/>
          </p:nvSpPr>
          <p:spPr>
            <a:xfrm>
              <a:off x="1036670" y="344733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042637" y="33937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709429" y="608657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0793622" y="6312232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66531" y="521844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704752" y="542133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616838" y="492087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Google Shape;5255;p37">
            <a:extLst>
              <a:ext uri="{FF2B5EF4-FFF2-40B4-BE49-F238E27FC236}">
                <a16:creationId xmlns:a16="http://schemas.microsoft.com/office/drawing/2014/main" id="{DFC4FE0B-6832-DF53-3BE7-FC23ABD0D5D8}"/>
              </a:ext>
            </a:extLst>
          </p:cNvPr>
          <p:cNvSpPr txBox="1">
            <a:spLocks/>
          </p:cNvSpPr>
          <p:nvPr/>
        </p:nvSpPr>
        <p:spPr>
          <a:xfrm>
            <a:off x="926405" y="4691480"/>
            <a:ext cx="9175484" cy="14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1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vi-VN" sz="10666" b="1" dirty="0">
                <a:latin typeface="+mj-lt"/>
                <a:cs typeface="Poppins ExtraBold" panose="00000900000000000000" pitchFamily="2" charset="0"/>
                <a:sym typeface="Wingdings" panose="05000000000000000000" pitchFamily="2" charset="2"/>
              </a:rPr>
              <a:t> Đồng xu </a:t>
            </a:r>
            <a:r>
              <a:rPr lang="vi-VN" sz="10666" b="1" dirty="0">
                <a:latin typeface="+mj-lt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59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5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3317</TotalTime>
  <Words>1093</Words>
  <Application>Microsoft Office PowerPoint</Application>
  <PresentationFormat>Widescreen</PresentationFormat>
  <Paragraphs>229</Paragraphs>
  <Slides>38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Adobe Gothic Std B</vt:lpstr>
      <vt:lpstr>Aptos Black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ChronicaProMediumIt</vt:lpstr>
      <vt:lpstr>Fredoka One</vt:lpstr>
      <vt:lpstr>Myriad Pro</vt:lpstr>
      <vt:lpstr>Poppins ExtraBold</vt:lpstr>
      <vt:lpstr>Rubik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L u g e</vt:lpstr>
      <vt:lpstr> Dllo huoes</vt:lpstr>
      <vt:lpstr> pustairs</vt:lpstr>
      <vt:lpstr> mazaing</vt:lpstr>
      <vt:lpstr> Scion</vt:lpstr>
      <vt:lpstr> Mikang  Meldos</vt:lpstr>
      <vt:lpstr> ggingjo</vt:lpstr>
      <vt:lpstr> Expressing like/ dislike + sth</vt:lpstr>
      <vt:lpstr>Review the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200</cp:revision>
  <dcterms:created xsi:type="dcterms:W3CDTF">2020-12-09T02:04:09Z</dcterms:created>
  <dcterms:modified xsi:type="dcterms:W3CDTF">2025-06-02T02:21:59Z</dcterms:modified>
</cp:coreProperties>
</file>